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3"/>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13716000" cx="24384000"/>
  <p:notesSz cx="6858000" cy="9144000"/>
  <p:embeddedFontLst>
    <p:embeddedFont>
      <p:font typeface="Source Code Pro"/>
      <p:regular r:id="rId15"/>
      <p:bold r:id="rId16"/>
    </p:embeddedFont>
    <p:embeddedFont>
      <p:font typeface="Helvetica Neue"/>
      <p:regular r:id="rId17"/>
      <p:bold r:id="rId18"/>
      <p:italic r:id="rId19"/>
      <p:boldItalic r:id="rId20"/>
    </p:embeddedFont>
    <p:embeddedFont>
      <p:font typeface="Helvetica Neue Light"/>
      <p:regular r:id="rId21"/>
      <p:bold r:id="rId22"/>
      <p:italic r:id="rId23"/>
      <p:boldItalic r:id="rId24"/>
    </p:embeddedFont>
    <p:embeddedFont>
      <p:font typeface="Oswald"/>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HelveticaNeue-boldItalic.fntdata"/><Relationship Id="rId22" Type="http://schemas.openxmlformats.org/officeDocument/2006/relationships/font" Target="fonts/HelveticaNeueLight-bold.fntdata"/><Relationship Id="rId21" Type="http://schemas.openxmlformats.org/officeDocument/2006/relationships/font" Target="fonts/HelveticaNeueLight-regular.fntdata"/><Relationship Id="rId24" Type="http://schemas.openxmlformats.org/officeDocument/2006/relationships/font" Target="fonts/HelveticaNeueLight-boldItalic.fntdata"/><Relationship Id="rId23" Type="http://schemas.openxmlformats.org/officeDocument/2006/relationships/font" Target="fonts/HelveticaNeueLigh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Oswald-bold.fntdata"/><Relationship Id="rId25"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SourceCodePro-regular.fntdata"/><Relationship Id="rId14" Type="http://schemas.openxmlformats.org/officeDocument/2006/relationships/slide" Target="slides/slide9.xml"/><Relationship Id="rId17" Type="http://schemas.openxmlformats.org/officeDocument/2006/relationships/font" Target="fonts/HelveticaNeue-regular.fntdata"/><Relationship Id="rId16" Type="http://schemas.openxmlformats.org/officeDocument/2006/relationships/font" Target="fonts/SourceCodePro-bold.fntdata"/><Relationship Id="rId19" Type="http://schemas.openxmlformats.org/officeDocument/2006/relationships/font" Target="fonts/HelveticaNeue-italic.fntdata"/><Relationship Id="rId18" Type="http://schemas.openxmlformats.org/officeDocument/2006/relationships/font" Target="fonts/HelveticaNeue-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200" cy="4114800"/>
          </a:xfrm>
          <a:prstGeom prst="rect">
            <a:avLst/>
          </a:prstGeom>
          <a:noFill/>
          <a:ln>
            <a:noFill/>
          </a:ln>
        </p:spPr>
        <p:txBody>
          <a:bodyPr anchorCtr="0" anchor="t" bIns="91425" lIns="91425" rIns="91425" wrap="square" tIns="91425"/>
          <a:lstStyle>
            <a:lvl1pPr indent="0" lvl="0" marL="0" marR="0" rtl="0" algn="l">
              <a:lnSpc>
                <a:spcPct val="117999"/>
              </a:lnSpc>
              <a:spcBef>
                <a:spcPts val="0"/>
              </a:spcBef>
              <a:buSzPts val="1400"/>
              <a:buNone/>
              <a:defRPr b="0" i="0" sz="2200" u="none" cap="none" strike="noStrike">
                <a:latin typeface="Helvetica Neue"/>
                <a:ea typeface="Helvetica Neue"/>
                <a:cs typeface="Helvetica Neue"/>
                <a:sym typeface="Helvetica Neue"/>
              </a:defRPr>
            </a:lvl1pPr>
            <a:lvl2pPr indent="228600" lvl="1" marL="0" marR="0" rtl="0" algn="l">
              <a:lnSpc>
                <a:spcPct val="117999"/>
              </a:lnSpc>
              <a:spcBef>
                <a:spcPts val="0"/>
              </a:spcBef>
              <a:buSzPts val="1400"/>
              <a:buNone/>
              <a:defRPr b="0" i="0" sz="2200" u="none" cap="none" strike="noStrike">
                <a:latin typeface="Helvetica Neue"/>
                <a:ea typeface="Helvetica Neue"/>
                <a:cs typeface="Helvetica Neue"/>
                <a:sym typeface="Helvetica Neue"/>
              </a:defRPr>
            </a:lvl2pPr>
            <a:lvl3pPr indent="457200" lvl="2" marL="0" marR="0" rtl="0" algn="l">
              <a:lnSpc>
                <a:spcPct val="117999"/>
              </a:lnSpc>
              <a:spcBef>
                <a:spcPts val="0"/>
              </a:spcBef>
              <a:buSzPts val="1400"/>
              <a:buNone/>
              <a:defRPr b="0" i="0" sz="2200" u="none" cap="none" strike="noStrike">
                <a:latin typeface="Helvetica Neue"/>
                <a:ea typeface="Helvetica Neue"/>
                <a:cs typeface="Helvetica Neue"/>
                <a:sym typeface="Helvetica Neue"/>
              </a:defRPr>
            </a:lvl3pPr>
            <a:lvl4pPr indent="685800" lvl="3" marL="0" marR="0" rtl="0" algn="l">
              <a:lnSpc>
                <a:spcPct val="117999"/>
              </a:lnSpc>
              <a:spcBef>
                <a:spcPts val="0"/>
              </a:spcBef>
              <a:buSzPts val="1400"/>
              <a:buNone/>
              <a:defRPr b="0" i="0" sz="2200" u="none" cap="none" strike="noStrike">
                <a:latin typeface="Helvetica Neue"/>
                <a:ea typeface="Helvetica Neue"/>
                <a:cs typeface="Helvetica Neue"/>
                <a:sym typeface="Helvetica Neue"/>
              </a:defRPr>
            </a:lvl4pPr>
            <a:lvl5pPr indent="914400" lvl="4" marL="0" marR="0" rtl="0" algn="l">
              <a:lnSpc>
                <a:spcPct val="117999"/>
              </a:lnSpc>
              <a:spcBef>
                <a:spcPts val="0"/>
              </a:spcBef>
              <a:buSzPts val="1400"/>
              <a:buNone/>
              <a:defRPr b="0" i="0" sz="2200" u="none" cap="none" strike="noStrike">
                <a:latin typeface="Helvetica Neue"/>
                <a:ea typeface="Helvetica Neue"/>
                <a:cs typeface="Helvetica Neue"/>
                <a:sym typeface="Helvetica Neue"/>
              </a:defRPr>
            </a:lvl5pPr>
            <a:lvl6pPr indent="1143000" lvl="5" marL="0" marR="0" rtl="0" algn="l">
              <a:lnSpc>
                <a:spcPct val="117999"/>
              </a:lnSpc>
              <a:spcBef>
                <a:spcPts val="0"/>
              </a:spcBef>
              <a:buSzPts val="1400"/>
              <a:buNone/>
              <a:defRPr b="0" i="0" sz="2200" u="none" cap="none" strike="noStrike">
                <a:latin typeface="Helvetica Neue"/>
                <a:ea typeface="Helvetica Neue"/>
                <a:cs typeface="Helvetica Neue"/>
                <a:sym typeface="Helvetica Neue"/>
              </a:defRPr>
            </a:lvl6pPr>
            <a:lvl7pPr indent="1371600" lvl="6" marL="0" marR="0" rtl="0" algn="l">
              <a:lnSpc>
                <a:spcPct val="117999"/>
              </a:lnSpc>
              <a:spcBef>
                <a:spcPts val="0"/>
              </a:spcBef>
              <a:buSzPts val="1400"/>
              <a:buNone/>
              <a:defRPr b="0" i="0" sz="2200" u="none" cap="none" strike="noStrike">
                <a:latin typeface="Helvetica Neue"/>
                <a:ea typeface="Helvetica Neue"/>
                <a:cs typeface="Helvetica Neue"/>
                <a:sym typeface="Helvetica Neue"/>
              </a:defRPr>
            </a:lvl7pPr>
            <a:lvl8pPr indent="1600200" lvl="7" marL="0" marR="0" rtl="0" algn="l">
              <a:lnSpc>
                <a:spcPct val="117999"/>
              </a:lnSpc>
              <a:spcBef>
                <a:spcPts val="0"/>
              </a:spcBef>
              <a:buSzPts val="1400"/>
              <a:buNone/>
              <a:defRPr b="0" i="0" sz="2200" u="none" cap="none" strike="noStrike">
                <a:latin typeface="Helvetica Neue"/>
                <a:ea typeface="Helvetica Neue"/>
                <a:cs typeface="Helvetica Neue"/>
                <a:sym typeface="Helvetica Neue"/>
              </a:defRPr>
            </a:lvl8pPr>
            <a:lvl9pPr indent="1828800" lvl="8" marL="0" marR="0" rtl="0" algn="l">
              <a:lnSpc>
                <a:spcPct val="117999"/>
              </a:lnSpc>
              <a:spcBef>
                <a:spcPts val="0"/>
              </a:spcBef>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29" name="Shape 1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61" name="Shape 1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69" name="Shape 1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9" name="Shape 9"/>
        <p:cNvGrpSpPr/>
        <p:nvPr/>
      </p:nvGrpSpPr>
      <p:grpSpPr>
        <a:xfrm>
          <a:off x="0" y="0"/>
          <a:ext cx="0" cy="0"/>
          <a:chOff x="0" y="0"/>
          <a:chExt cx="0" cy="0"/>
        </a:xfrm>
      </p:grpSpPr>
      <p:sp>
        <p:nvSpPr>
          <p:cNvPr id="10" name="Shape 10"/>
          <p:cNvSpPr txBox="1"/>
          <p:nvPr>
            <p:ph type="title"/>
          </p:nvPr>
        </p:nvSpPr>
        <p:spPr>
          <a:xfrm>
            <a:off x="4833937" y="2303859"/>
            <a:ext cx="14716126" cy="464343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228600" lvl="1"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2pPr>
            <a:lvl3pPr indent="457200" lvl="2"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3pPr>
            <a:lvl4pPr indent="685800" lvl="3"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4pPr>
            <a:lvl5pPr indent="914400" lvl="4"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5pPr>
            <a:lvl6pPr indent="1143000" lvl="5"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6pPr>
            <a:lvl7pPr indent="1371600" lvl="6"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7pPr>
            <a:lvl8pPr indent="1600200" lvl="7"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8pPr>
            <a:lvl9pPr indent="1828800" lvl="8"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9pPr>
          </a:lstStyle>
          <a:p/>
        </p:txBody>
      </p:sp>
      <p:sp>
        <p:nvSpPr>
          <p:cNvPr id="11" name="Shape 11"/>
          <p:cNvSpPr txBox="1"/>
          <p:nvPr>
            <p:ph idx="1" type="body"/>
          </p:nvPr>
        </p:nvSpPr>
        <p:spPr>
          <a:xfrm>
            <a:off x="4833937" y="7072312"/>
            <a:ext cx="14716126" cy="158948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1pPr>
            <a:lvl2pPr indent="228600" lvl="1" marL="0" marR="0" rtl="0" algn="ctr">
              <a:lnSpc>
                <a:spcPct val="10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2pPr>
            <a:lvl3pPr indent="457200" lvl="2" marL="0" marR="0" rtl="0" algn="ctr">
              <a:lnSpc>
                <a:spcPct val="10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3pPr>
            <a:lvl4pPr indent="685800" lvl="3" marL="0" marR="0" rtl="0" algn="ctr">
              <a:lnSpc>
                <a:spcPct val="10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4pPr>
            <a:lvl5pPr indent="914400" lvl="4" marL="0" marR="0" rtl="0" algn="ctr">
              <a:lnSpc>
                <a:spcPct val="10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5pPr>
            <a:lvl6pPr indent="-379235" lvl="5" marL="2839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6pPr>
            <a:lvl7pPr indent="-379236" lvl="6" marL="3284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7pPr>
            <a:lvl8pPr indent="-379236" lvl="7" marL="3728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8pPr>
            <a:lvl9pPr indent="-379236" lvl="8" marL="4173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9pPr>
          </a:lstStyle>
          <a:p/>
        </p:txBody>
      </p:sp>
      <p:sp>
        <p:nvSpPr>
          <p:cNvPr id="12" name="Shape 12"/>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152400" lvl="0" marL="0" marR="0" rtl="0" algn="ctr">
              <a:lnSpc>
                <a:spcPct val="100000"/>
              </a:lnSpc>
              <a:spcBef>
                <a:spcPts val="0"/>
              </a:spcBef>
              <a:spcAft>
                <a:spcPts val="0"/>
              </a:spcAft>
              <a:buClr>
                <a:srgbClr val="000000"/>
              </a:buClr>
              <a:buSzPts val="24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46" name="Shape 46"/>
        <p:cNvGrpSpPr/>
        <p:nvPr/>
      </p:nvGrpSpPr>
      <p:grpSpPr>
        <a:xfrm>
          <a:off x="0" y="0"/>
          <a:ext cx="0" cy="0"/>
          <a:chOff x="0" y="0"/>
          <a:chExt cx="0" cy="0"/>
        </a:xfrm>
      </p:grpSpPr>
      <p:sp>
        <p:nvSpPr>
          <p:cNvPr id="47" name="Shape 47"/>
          <p:cNvSpPr txBox="1"/>
          <p:nvPr>
            <p:ph idx="1" type="body"/>
          </p:nvPr>
        </p:nvSpPr>
        <p:spPr>
          <a:xfrm>
            <a:off x="4833937" y="8947546"/>
            <a:ext cx="14716126" cy="66079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2pPr>
            <a:lvl3pPr indent="-379235" lvl="2" marL="1506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3pPr>
            <a:lvl4pPr indent="-379235" lvl="3" marL="1950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4pPr>
            <a:lvl5pPr indent="-379235" lvl="4" marL="2395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5pPr>
            <a:lvl6pPr indent="-379235" lvl="5" marL="2839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6pPr>
            <a:lvl7pPr indent="-379236" lvl="6" marL="3284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7pPr>
            <a:lvl8pPr indent="-379236" lvl="7" marL="3728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8pPr>
            <a:lvl9pPr indent="-379236" lvl="8" marL="4173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9pPr>
          </a:lstStyle>
          <a:p/>
        </p:txBody>
      </p:sp>
      <p:sp>
        <p:nvSpPr>
          <p:cNvPr id="48" name="Shape 48"/>
          <p:cNvSpPr txBox="1"/>
          <p:nvPr>
            <p:ph idx="2" type="body"/>
          </p:nvPr>
        </p:nvSpPr>
        <p:spPr>
          <a:xfrm>
            <a:off x="4833937" y="6000353"/>
            <a:ext cx="14716126" cy="965201"/>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379235" lvl="1" marL="1061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2pPr>
            <a:lvl3pPr indent="-379235" lvl="2" marL="1506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3pPr>
            <a:lvl4pPr indent="-379235" lvl="3" marL="1950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4pPr>
            <a:lvl5pPr indent="-379235" lvl="4" marL="2395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5pPr>
            <a:lvl6pPr indent="-379235" lvl="5" marL="2839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6pPr>
            <a:lvl7pPr indent="-379236" lvl="6" marL="3284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7pPr>
            <a:lvl8pPr indent="-379236" lvl="7" marL="3728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8pPr>
            <a:lvl9pPr indent="-379236" lvl="8" marL="4173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9pPr>
          </a:lstStyle>
          <a:p/>
        </p:txBody>
      </p:sp>
      <p:sp>
        <p:nvSpPr>
          <p:cNvPr id="49" name="Shape 49"/>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152400" lvl="0" marL="0" marR="0" rtl="0" algn="ctr">
              <a:lnSpc>
                <a:spcPct val="100000"/>
              </a:lnSpc>
              <a:spcBef>
                <a:spcPts val="0"/>
              </a:spcBef>
              <a:spcAft>
                <a:spcPts val="0"/>
              </a:spcAft>
              <a:buClr>
                <a:srgbClr val="000000"/>
              </a:buClr>
              <a:buSzPts val="24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50" name="Shape 50"/>
        <p:cNvGrpSpPr/>
        <p:nvPr/>
      </p:nvGrpSpPr>
      <p:grpSpPr>
        <a:xfrm>
          <a:off x="0" y="0"/>
          <a:ext cx="0" cy="0"/>
          <a:chOff x="0" y="0"/>
          <a:chExt cx="0" cy="0"/>
        </a:xfrm>
      </p:grpSpPr>
      <p:sp>
        <p:nvSpPr>
          <p:cNvPr id="51" name="Shape 51"/>
          <p:cNvSpPr/>
          <p:nvPr>
            <p:ph idx="2" type="pic"/>
          </p:nvPr>
        </p:nvSpPr>
        <p:spPr>
          <a:xfrm>
            <a:off x="3048000" y="0"/>
            <a:ext cx="18288001" cy="13716000"/>
          </a:xfrm>
          <a:prstGeom prst="rect">
            <a:avLst/>
          </a:prstGeom>
          <a:noFill/>
          <a:ln>
            <a:noFill/>
          </a:ln>
        </p:spPr>
        <p:txBody>
          <a:bodyPr anchorCtr="0" anchor="t" bIns="91425" lIns="91425" rIns="91425" wrap="square" tIns="91425"/>
          <a:lstStyle>
            <a:lvl1pPr indent="-379236" lvl="0" marL="617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1pPr>
            <a:lvl2pPr indent="-379235" lvl="1" marL="1061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2pPr>
            <a:lvl3pPr indent="-379235" lvl="2" marL="1506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3pPr>
            <a:lvl4pPr indent="-379235" lvl="3" marL="1950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4pPr>
            <a:lvl5pPr indent="-379235" lvl="4" marL="2395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5pPr>
            <a:lvl6pPr indent="-379235" lvl="5" marL="2839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6pPr>
            <a:lvl7pPr indent="-379236" lvl="6" marL="3284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7pPr>
            <a:lvl8pPr indent="-379236" lvl="7" marL="3728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8pPr>
            <a:lvl9pPr indent="-379236" lvl="8" marL="4173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9pPr>
          </a:lstStyle>
          <a:p/>
        </p:txBody>
      </p:sp>
      <p:sp>
        <p:nvSpPr>
          <p:cNvPr id="52" name="Shape 52"/>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152400" lvl="0" marL="0" marR="0" rtl="0" algn="ctr">
              <a:lnSpc>
                <a:spcPct val="100000"/>
              </a:lnSpc>
              <a:spcBef>
                <a:spcPts val="0"/>
              </a:spcBef>
              <a:spcAft>
                <a:spcPts val="0"/>
              </a:spcAft>
              <a:buClr>
                <a:srgbClr val="000000"/>
              </a:buClr>
              <a:buSzPts val="24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152400" lvl="0" marL="0" marR="0" rtl="0" algn="ctr">
              <a:lnSpc>
                <a:spcPct val="100000"/>
              </a:lnSpc>
              <a:spcBef>
                <a:spcPts val="0"/>
              </a:spcBef>
              <a:spcAft>
                <a:spcPts val="0"/>
              </a:spcAft>
              <a:buClr>
                <a:srgbClr val="000000"/>
              </a:buClr>
              <a:buSzPts val="24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59" name="Shape 59"/>
        <p:cNvGrpSpPr/>
        <p:nvPr/>
      </p:nvGrpSpPr>
      <p:grpSpPr>
        <a:xfrm>
          <a:off x="0" y="0"/>
          <a:ext cx="0" cy="0"/>
          <a:chOff x="0" y="0"/>
          <a:chExt cx="0" cy="0"/>
        </a:xfrm>
      </p:grpSpPr>
      <p:sp>
        <p:nvSpPr>
          <p:cNvPr id="60" name="Shape 60"/>
          <p:cNvSpPr/>
          <p:nvPr/>
        </p:nvSpPr>
        <p:spPr>
          <a:xfrm rot="10800000">
            <a:off x="11269700" y="7822900"/>
            <a:ext cx="1844700" cy="1035900"/>
          </a:xfrm>
          <a:prstGeom prst="triangle">
            <a:avLst>
              <a:gd fmla="val 50000" name="adj"/>
            </a:avLst>
          </a:prstGeom>
          <a:solidFill>
            <a:schemeClr val="dk1"/>
          </a:solidFill>
          <a:ln>
            <a:noFill/>
          </a:ln>
        </p:spPr>
        <p:txBody>
          <a:bodyPr anchorCtr="0" anchor="ctr" bIns="243800" lIns="243800" rIns="243800" wrap="square" tIns="243800">
            <a:noAutofit/>
          </a:bodyPr>
          <a:lstStyle/>
          <a:p>
            <a:pPr lvl="0">
              <a:spcBef>
                <a:spcPts val="0"/>
              </a:spcBef>
              <a:buNone/>
            </a:pPr>
            <a:r>
              <a:t/>
            </a:r>
            <a:endParaRPr/>
          </a:p>
        </p:txBody>
      </p:sp>
      <p:sp>
        <p:nvSpPr>
          <p:cNvPr id="61" name="Shape 61"/>
          <p:cNvSpPr/>
          <p:nvPr/>
        </p:nvSpPr>
        <p:spPr>
          <a:xfrm>
            <a:off x="-67" y="0"/>
            <a:ext cx="24384000" cy="8331300"/>
          </a:xfrm>
          <a:prstGeom prst="rect">
            <a:avLst/>
          </a:prstGeom>
          <a:solidFill>
            <a:schemeClr val="dk1"/>
          </a:solidFill>
          <a:ln>
            <a:noFill/>
          </a:ln>
        </p:spPr>
        <p:txBody>
          <a:bodyPr anchorCtr="0" anchor="ctr" bIns="243800" lIns="243800" rIns="243800" wrap="square" tIns="243800">
            <a:noAutofit/>
          </a:bodyPr>
          <a:lstStyle/>
          <a:p>
            <a:pPr lvl="0">
              <a:spcBef>
                <a:spcPts val="0"/>
              </a:spcBef>
              <a:buNone/>
            </a:pPr>
            <a:r>
              <a:t/>
            </a:r>
            <a:endParaRPr/>
          </a:p>
        </p:txBody>
      </p:sp>
      <p:sp>
        <p:nvSpPr>
          <p:cNvPr id="62" name="Shape 62"/>
          <p:cNvSpPr txBox="1"/>
          <p:nvPr>
            <p:ph type="ctrTitle"/>
          </p:nvPr>
        </p:nvSpPr>
        <p:spPr>
          <a:xfrm>
            <a:off x="1096467" y="1718133"/>
            <a:ext cx="22086300" cy="5624100"/>
          </a:xfrm>
          <a:prstGeom prst="rect">
            <a:avLst/>
          </a:prstGeom>
        </p:spPr>
        <p:txBody>
          <a:bodyPr anchorCtr="0" anchor="b" bIns="243800" lIns="243800" rIns="243800" wrap="square" tIns="243800"/>
          <a:lstStyle>
            <a:lvl1pPr lvl="0" rtl="0" algn="ctr">
              <a:spcBef>
                <a:spcPts val="0"/>
              </a:spcBef>
              <a:buClr>
                <a:schemeClr val="lt1"/>
              </a:buClr>
              <a:buSzPts val="16000"/>
              <a:buNone/>
              <a:defRPr sz="16000">
                <a:solidFill>
                  <a:schemeClr val="lt1"/>
                </a:solidFill>
              </a:defRPr>
            </a:lvl1pPr>
            <a:lvl2pPr lvl="1" rtl="0" algn="ctr">
              <a:spcBef>
                <a:spcPts val="0"/>
              </a:spcBef>
              <a:buClr>
                <a:schemeClr val="lt1"/>
              </a:buClr>
              <a:buSzPts val="16000"/>
              <a:buNone/>
              <a:defRPr sz="16000">
                <a:solidFill>
                  <a:schemeClr val="lt1"/>
                </a:solidFill>
              </a:defRPr>
            </a:lvl2pPr>
            <a:lvl3pPr lvl="2" rtl="0" algn="ctr">
              <a:spcBef>
                <a:spcPts val="0"/>
              </a:spcBef>
              <a:buClr>
                <a:schemeClr val="lt1"/>
              </a:buClr>
              <a:buSzPts val="16000"/>
              <a:buNone/>
              <a:defRPr sz="16000">
                <a:solidFill>
                  <a:schemeClr val="lt1"/>
                </a:solidFill>
              </a:defRPr>
            </a:lvl3pPr>
            <a:lvl4pPr lvl="3" rtl="0" algn="ctr">
              <a:spcBef>
                <a:spcPts val="0"/>
              </a:spcBef>
              <a:buClr>
                <a:schemeClr val="lt1"/>
              </a:buClr>
              <a:buSzPts val="16000"/>
              <a:buNone/>
              <a:defRPr sz="16000">
                <a:solidFill>
                  <a:schemeClr val="lt1"/>
                </a:solidFill>
              </a:defRPr>
            </a:lvl4pPr>
            <a:lvl5pPr lvl="4" rtl="0" algn="ctr">
              <a:spcBef>
                <a:spcPts val="0"/>
              </a:spcBef>
              <a:buClr>
                <a:schemeClr val="lt1"/>
              </a:buClr>
              <a:buSzPts val="16000"/>
              <a:buNone/>
              <a:defRPr sz="16000">
                <a:solidFill>
                  <a:schemeClr val="lt1"/>
                </a:solidFill>
              </a:defRPr>
            </a:lvl5pPr>
            <a:lvl6pPr lvl="5" rtl="0" algn="ctr">
              <a:spcBef>
                <a:spcPts val="0"/>
              </a:spcBef>
              <a:buClr>
                <a:schemeClr val="lt1"/>
              </a:buClr>
              <a:buSzPts val="16000"/>
              <a:buNone/>
              <a:defRPr sz="16000">
                <a:solidFill>
                  <a:schemeClr val="lt1"/>
                </a:solidFill>
              </a:defRPr>
            </a:lvl6pPr>
            <a:lvl7pPr lvl="6" rtl="0" algn="ctr">
              <a:spcBef>
                <a:spcPts val="0"/>
              </a:spcBef>
              <a:buClr>
                <a:schemeClr val="lt1"/>
              </a:buClr>
              <a:buSzPts val="16000"/>
              <a:buNone/>
              <a:defRPr sz="16000">
                <a:solidFill>
                  <a:schemeClr val="lt1"/>
                </a:solidFill>
              </a:defRPr>
            </a:lvl7pPr>
            <a:lvl8pPr lvl="7" rtl="0" algn="ctr">
              <a:spcBef>
                <a:spcPts val="0"/>
              </a:spcBef>
              <a:buClr>
                <a:schemeClr val="lt1"/>
              </a:buClr>
              <a:buSzPts val="16000"/>
              <a:buNone/>
              <a:defRPr sz="16000">
                <a:solidFill>
                  <a:schemeClr val="lt1"/>
                </a:solidFill>
              </a:defRPr>
            </a:lvl8pPr>
            <a:lvl9pPr lvl="8" rtl="0" algn="ctr">
              <a:spcBef>
                <a:spcPts val="0"/>
              </a:spcBef>
              <a:buClr>
                <a:schemeClr val="lt1"/>
              </a:buClr>
              <a:buSzPts val="16000"/>
              <a:buNone/>
              <a:defRPr sz="16000">
                <a:solidFill>
                  <a:schemeClr val="lt1"/>
                </a:solidFill>
              </a:defRPr>
            </a:lvl9pPr>
          </a:lstStyle>
          <a:p/>
        </p:txBody>
      </p:sp>
      <p:sp>
        <p:nvSpPr>
          <p:cNvPr id="63" name="Shape 63"/>
          <p:cNvSpPr txBox="1"/>
          <p:nvPr>
            <p:ph idx="1" type="subTitle"/>
          </p:nvPr>
        </p:nvSpPr>
        <p:spPr>
          <a:xfrm>
            <a:off x="1096467" y="9062000"/>
            <a:ext cx="22086300" cy="3361500"/>
          </a:xfrm>
          <a:prstGeom prst="rect">
            <a:avLst/>
          </a:prstGeom>
        </p:spPr>
        <p:txBody>
          <a:bodyPr anchorCtr="0" anchor="ctr" bIns="243800" lIns="243800" rIns="243800" wrap="square" tIns="243800"/>
          <a:lstStyle>
            <a:lvl1pPr lvl="0" rtl="0" algn="ctr">
              <a:lnSpc>
                <a:spcPct val="100000"/>
              </a:lnSpc>
              <a:spcBef>
                <a:spcPts val="0"/>
              </a:spcBef>
              <a:spcAft>
                <a:spcPts val="0"/>
              </a:spcAft>
              <a:buSzPts val="9600"/>
              <a:buFont typeface="Oswald"/>
              <a:buNone/>
              <a:defRPr sz="9600">
                <a:latin typeface="Oswald"/>
                <a:ea typeface="Oswald"/>
                <a:cs typeface="Oswald"/>
                <a:sym typeface="Oswald"/>
              </a:defRPr>
            </a:lvl1pPr>
            <a:lvl2pPr lvl="1" rtl="0" algn="ctr">
              <a:lnSpc>
                <a:spcPct val="100000"/>
              </a:lnSpc>
              <a:spcBef>
                <a:spcPts val="0"/>
              </a:spcBef>
              <a:spcAft>
                <a:spcPts val="0"/>
              </a:spcAft>
              <a:buSzPts val="9600"/>
              <a:buFont typeface="Oswald"/>
              <a:buNone/>
              <a:defRPr sz="9600">
                <a:latin typeface="Oswald"/>
                <a:ea typeface="Oswald"/>
                <a:cs typeface="Oswald"/>
                <a:sym typeface="Oswald"/>
              </a:defRPr>
            </a:lvl2pPr>
            <a:lvl3pPr lvl="2" rtl="0" algn="ctr">
              <a:lnSpc>
                <a:spcPct val="100000"/>
              </a:lnSpc>
              <a:spcBef>
                <a:spcPts val="0"/>
              </a:spcBef>
              <a:spcAft>
                <a:spcPts val="0"/>
              </a:spcAft>
              <a:buSzPts val="9600"/>
              <a:buFont typeface="Oswald"/>
              <a:buNone/>
              <a:defRPr sz="9600">
                <a:latin typeface="Oswald"/>
                <a:ea typeface="Oswald"/>
                <a:cs typeface="Oswald"/>
                <a:sym typeface="Oswald"/>
              </a:defRPr>
            </a:lvl3pPr>
            <a:lvl4pPr lvl="3" rtl="0" algn="ctr">
              <a:lnSpc>
                <a:spcPct val="100000"/>
              </a:lnSpc>
              <a:spcBef>
                <a:spcPts val="0"/>
              </a:spcBef>
              <a:spcAft>
                <a:spcPts val="0"/>
              </a:spcAft>
              <a:buSzPts val="9600"/>
              <a:buFont typeface="Oswald"/>
              <a:buNone/>
              <a:defRPr sz="9600">
                <a:latin typeface="Oswald"/>
                <a:ea typeface="Oswald"/>
                <a:cs typeface="Oswald"/>
                <a:sym typeface="Oswald"/>
              </a:defRPr>
            </a:lvl4pPr>
            <a:lvl5pPr lvl="4" rtl="0" algn="ctr">
              <a:lnSpc>
                <a:spcPct val="100000"/>
              </a:lnSpc>
              <a:spcBef>
                <a:spcPts val="0"/>
              </a:spcBef>
              <a:spcAft>
                <a:spcPts val="0"/>
              </a:spcAft>
              <a:buSzPts val="9600"/>
              <a:buFont typeface="Oswald"/>
              <a:buNone/>
              <a:defRPr sz="9600">
                <a:latin typeface="Oswald"/>
                <a:ea typeface="Oswald"/>
                <a:cs typeface="Oswald"/>
                <a:sym typeface="Oswald"/>
              </a:defRPr>
            </a:lvl5pPr>
            <a:lvl6pPr lvl="5" rtl="0" algn="ctr">
              <a:lnSpc>
                <a:spcPct val="100000"/>
              </a:lnSpc>
              <a:spcBef>
                <a:spcPts val="0"/>
              </a:spcBef>
              <a:spcAft>
                <a:spcPts val="0"/>
              </a:spcAft>
              <a:buSzPts val="9600"/>
              <a:buFont typeface="Oswald"/>
              <a:buNone/>
              <a:defRPr sz="9600">
                <a:latin typeface="Oswald"/>
                <a:ea typeface="Oswald"/>
                <a:cs typeface="Oswald"/>
                <a:sym typeface="Oswald"/>
              </a:defRPr>
            </a:lvl6pPr>
            <a:lvl7pPr lvl="6" rtl="0" algn="ctr">
              <a:lnSpc>
                <a:spcPct val="100000"/>
              </a:lnSpc>
              <a:spcBef>
                <a:spcPts val="0"/>
              </a:spcBef>
              <a:spcAft>
                <a:spcPts val="0"/>
              </a:spcAft>
              <a:buSzPts val="9600"/>
              <a:buFont typeface="Oswald"/>
              <a:buNone/>
              <a:defRPr sz="9600">
                <a:latin typeface="Oswald"/>
                <a:ea typeface="Oswald"/>
                <a:cs typeface="Oswald"/>
                <a:sym typeface="Oswald"/>
              </a:defRPr>
            </a:lvl7pPr>
            <a:lvl8pPr lvl="7" rtl="0" algn="ctr">
              <a:lnSpc>
                <a:spcPct val="100000"/>
              </a:lnSpc>
              <a:spcBef>
                <a:spcPts val="0"/>
              </a:spcBef>
              <a:spcAft>
                <a:spcPts val="0"/>
              </a:spcAft>
              <a:buSzPts val="9600"/>
              <a:buFont typeface="Oswald"/>
              <a:buNone/>
              <a:defRPr sz="9600">
                <a:latin typeface="Oswald"/>
                <a:ea typeface="Oswald"/>
                <a:cs typeface="Oswald"/>
                <a:sym typeface="Oswald"/>
              </a:defRPr>
            </a:lvl8pPr>
            <a:lvl9pPr lvl="8" rtl="0" algn="ctr">
              <a:lnSpc>
                <a:spcPct val="100000"/>
              </a:lnSpc>
              <a:spcBef>
                <a:spcPts val="0"/>
              </a:spcBef>
              <a:spcAft>
                <a:spcPts val="0"/>
              </a:spcAft>
              <a:buSzPts val="9600"/>
              <a:buFont typeface="Oswald"/>
              <a:buNone/>
              <a:defRPr sz="9600">
                <a:latin typeface="Oswald"/>
                <a:ea typeface="Oswald"/>
                <a:cs typeface="Oswald"/>
                <a:sym typeface="Oswald"/>
              </a:defRPr>
            </a:lvl9pPr>
          </a:lstStyle>
          <a:p/>
        </p:txBody>
      </p:sp>
      <p:sp>
        <p:nvSpPr>
          <p:cNvPr id="64" name="Shape 64"/>
          <p:cNvSpPr txBox="1"/>
          <p:nvPr>
            <p:ph idx="12" type="sldNum"/>
          </p:nvPr>
        </p:nvSpPr>
        <p:spPr>
          <a:xfrm>
            <a:off x="22593221" y="12435245"/>
            <a:ext cx="1463100" cy="1049700"/>
          </a:xfrm>
          <a:prstGeom prst="rect">
            <a:avLst/>
          </a:prstGeom>
        </p:spPr>
        <p:txBody>
          <a:bodyPr anchorCtr="0" anchor="ctr" bIns="243800" lIns="243800" rIns="243800" wrap="square" tIns="2438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65" name="Shape 65"/>
        <p:cNvGrpSpPr/>
        <p:nvPr/>
      </p:nvGrpSpPr>
      <p:grpSpPr>
        <a:xfrm>
          <a:off x="0" y="0"/>
          <a:ext cx="0" cy="0"/>
          <a:chOff x="0" y="0"/>
          <a:chExt cx="0" cy="0"/>
        </a:xfrm>
      </p:grpSpPr>
      <p:sp>
        <p:nvSpPr>
          <p:cNvPr id="66" name="Shape 66"/>
          <p:cNvSpPr/>
          <p:nvPr/>
        </p:nvSpPr>
        <p:spPr>
          <a:xfrm>
            <a:off x="0" y="4179600"/>
            <a:ext cx="24384000" cy="5356800"/>
          </a:xfrm>
          <a:prstGeom prst="rect">
            <a:avLst/>
          </a:prstGeom>
          <a:solidFill>
            <a:schemeClr val="dk1"/>
          </a:solidFill>
          <a:ln>
            <a:noFill/>
          </a:ln>
        </p:spPr>
        <p:txBody>
          <a:bodyPr anchorCtr="0" anchor="ctr" bIns="243800" lIns="243800" rIns="243800" wrap="square" tIns="243800">
            <a:noAutofit/>
          </a:bodyPr>
          <a:lstStyle/>
          <a:p>
            <a:pPr lvl="0">
              <a:spcBef>
                <a:spcPts val="0"/>
              </a:spcBef>
              <a:buNone/>
            </a:pPr>
            <a:r>
              <a:t/>
            </a:r>
            <a:endParaRPr/>
          </a:p>
        </p:txBody>
      </p:sp>
      <p:sp>
        <p:nvSpPr>
          <p:cNvPr id="67" name="Shape 67"/>
          <p:cNvSpPr txBox="1"/>
          <p:nvPr>
            <p:ph type="title"/>
          </p:nvPr>
        </p:nvSpPr>
        <p:spPr>
          <a:xfrm>
            <a:off x="1148800" y="5039200"/>
            <a:ext cx="22086300" cy="4044000"/>
          </a:xfrm>
          <a:prstGeom prst="rect">
            <a:avLst/>
          </a:prstGeom>
        </p:spPr>
        <p:txBody>
          <a:bodyPr anchorCtr="0" anchor="ctr" bIns="243800" lIns="243800" rIns="243800" wrap="square" tIns="243800"/>
          <a:lstStyle>
            <a:lvl1pPr lvl="0" rtl="0" algn="ctr">
              <a:spcBef>
                <a:spcPts val="0"/>
              </a:spcBef>
              <a:buClr>
                <a:schemeClr val="lt1"/>
              </a:buClr>
              <a:buSzPts val="9600"/>
              <a:buNone/>
              <a:defRPr sz="9600">
                <a:solidFill>
                  <a:schemeClr val="lt1"/>
                </a:solidFill>
              </a:defRPr>
            </a:lvl1pPr>
            <a:lvl2pPr lvl="1" rtl="0" algn="ctr">
              <a:spcBef>
                <a:spcPts val="0"/>
              </a:spcBef>
              <a:buClr>
                <a:schemeClr val="lt1"/>
              </a:buClr>
              <a:buSzPts val="9600"/>
              <a:buNone/>
              <a:defRPr sz="9600">
                <a:solidFill>
                  <a:schemeClr val="lt1"/>
                </a:solidFill>
              </a:defRPr>
            </a:lvl2pPr>
            <a:lvl3pPr lvl="2" rtl="0" algn="ctr">
              <a:spcBef>
                <a:spcPts val="0"/>
              </a:spcBef>
              <a:buClr>
                <a:schemeClr val="lt1"/>
              </a:buClr>
              <a:buSzPts val="9600"/>
              <a:buNone/>
              <a:defRPr sz="9600">
                <a:solidFill>
                  <a:schemeClr val="lt1"/>
                </a:solidFill>
              </a:defRPr>
            </a:lvl3pPr>
            <a:lvl4pPr lvl="3" rtl="0" algn="ctr">
              <a:spcBef>
                <a:spcPts val="0"/>
              </a:spcBef>
              <a:buClr>
                <a:schemeClr val="lt1"/>
              </a:buClr>
              <a:buSzPts val="9600"/>
              <a:buNone/>
              <a:defRPr sz="9600">
                <a:solidFill>
                  <a:schemeClr val="lt1"/>
                </a:solidFill>
              </a:defRPr>
            </a:lvl4pPr>
            <a:lvl5pPr lvl="4" rtl="0" algn="ctr">
              <a:spcBef>
                <a:spcPts val="0"/>
              </a:spcBef>
              <a:buClr>
                <a:schemeClr val="lt1"/>
              </a:buClr>
              <a:buSzPts val="9600"/>
              <a:buNone/>
              <a:defRPr sz="9600">
                <a:solidFill>
                  <a:schemeClr val="lt1"/>
                </a:solidFill>
              </a:defRPr>
            </a:lvl5pPr>
            <a:lvl6pPr lvl="5" rtl="0" algn="ctr">
              <a:spcBef>
                <a:spcPts val="0"/>
              </a:spcBef>
              <a:buClr>
                <a:schemeClr val="lt1"/>
              </a:buClr>
              <a:buSzPts val="9600"/>
              <a:buNone/>
              <a:defRPr sz="9600">
                <a:solidFill>
                  <a:schemeClr val="lt1"/>
                </a:solidFill>
              </a:defRPr>
            </a:lvl6pPr>
            <a:lvl7pPr lvl="6" rtl="0" algn="ctr">
              <a:spcBef>
                <a:spcPts val="0"/>
              </a:spcBef>
              <a:buClr>
                <a:schemeClr val="lt1"/>
              </a:buClr>
              <a:buSzPts val="9600"/>
              <a:buNone/>
              <a:defRPr sz="9600">
                <a:solidFill>
                  <a:schemeClr val="lt1"/>
                </a:solidFill>
              </a:defRPr>
            </a:lvl7pPr>
            <a:lvl8pPr lvl="7" rtl="0" algn="ctr">
              <a:spcBef>
                <a:spcPts val="0"/>
              </a:spcBef>
              <a:buClr>
                <a:schemeClr val="lt1"/>
              </a:buClr>
              <a:buSzPts val="9600"/>
              <a:buNone/>
              <a:defRPr sz="9600">
                <a:solidFill>
                  <a:schemeClr val="lt1"/>
                </a:solidFill>
              </a:defRPr>
            </a:lvl8pPr>
            <a:lvl9pPr lvl="8" rtl="0" algn="ctr">
              <a:spcBef>
                <a:spcPts val="0"/>
              </a:spcBef>
              <a:buClr>
                <a:schemeClr val="lt1"/>
              </a:buClr>
              <a:buSzPts val="9600"/>
              <a:buNone/>
              <a:defRPr sz="9600">
                <a:solidFill>
                  <a:schemeClr val="lt1"/>
                </a:solidFill>
              </a:defRPr>
            </a:lvl9pPr>
          </a:lstStyle>
          <a:p/>
        </p:txBody>
      </p:sp>
      <p:sp>
        <p:nvSpPr>
          <p:cNvPr id="68" name="Shape 68"/>
          <p:cNvSpPr txBox="1"/>
          <p:nvPr>
            <p:ph idx="12" type="sldNum"/>
          </p:nvPr>
        </p:nvSpPr>
        <p:spPr>
          <a:xfrm>
            <a:off x="22593221" y="12435245"/>
            <a:ext cx="1463100" cy="1049700"/>
          </a:xfrm>
          <a:prstGeom prst="rect">
            <a:avLst/>
          </a:prstGeom>
        </p:spPr>
        <p:txBody>
          <a:bodyPr anchorCtr="0" anchor="ctr" bIns="243800" lIns="243800" rIns="243800" wrap="square" tIns="2438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69" name="Shape 69"/>
        <p:cNvGrpSpPr/>
        <p:nvPr/>
      </p:nvGrpSpPr>
      <p:grpSpPr>
        <a:xfrm>
          <a:off x="0" y="0"/>
          <a:ext cx="0" cy="0"/>
          <a:chOff x="0" y="0"/>
          <a:chExt cx="0" cy="0"/>
        </a:xfrm>
      </p:grpSpPr>
      <p:cxnSp>
        <p:nvCxnSpPr>
          <p:cNvPr id="70" name="Shape 70"/>
          <p:cNvCxnSpPr/>
          <p:nvPr/>
        </p:nvCxnSpPr>
        <p:spPr>
          <a:xfrm>
            <a:off x="1144533" y="3401539"/>
            <a:ext cx="1637700" cy="0"/>
          </a:xfrm>
          <a:prstGeom prst="straightConnector1">
            <a:avLst/>
          </a:prstGeom>
          <a:noFill/>
          <a:ln cap="flat" cmpd="sng" w="19050">
            <a:solidFill>
              <a:schemeClr val="dk2"/>
            </a:solidFill>
            <a:prstDash val="lgDash"/>
            <a:round/>
            <a:headEnd len="med" w="med" type="none"/>
            <a:tailEnd len="med" w="med" type="none"/>
          </a:ln>
        </p:spPr>
      </p:cxnSp>
      <p:sp>
        <p:nvSpPr>
          <p:cNvPr id="71" name="Shape 71"/>
          <p:cNvSpPr txBox="1"/>
          <p:nvPr>
            <p:ph type="title"/>
          </p:nvPr>
        </p:nvSpPr>
        <p:spPr>
          <a:xfrm>
            <a:off x="831200" y="993333"/>
            <a:ext cx="22721700" cy="1956000"/>
          </a:xfrm>
          <a:prstGeom prst="rect">
            <a:avLst/>
          </a:prstGeom>
        </p:spPr>
        <p:txBody>
          <a:bodyPr anchorCtr="0" anchor="b" bIns="243800" lIns="243800" rIns="243800" wrap="square" tIns="243800"/>
          <a:lstStyle>
            <a:lvl1pPr lvl="0" rtl="0">
              <a:spcBef>
                <a:spcPts val="0"/>
              </a:spcBef>
              <a:buSzPts val="8000"/>
              <a:buNone/>
              <a:defRPr/>
            </a:lvl1pPr>
            <a:lvl2pPr lvl="1" rtl="0">
              <a:spcBef>
                <a:spcPts val="0"/>
              </a:spcBef>
              <a:buSzPts val="8000"/>
              <a:buNone/>
              <a:defRPr/>
            </a:lvl2pPr>
            <a:lvl3pPr lvl="2" rtl="0">
              <a:spcBef>
                <a:spcPts val="0"/>
              </a:spcBef>
              <a:buSzPts val="8000"/>
              <a:buNone/>
              <a:defRPr/>
            </a:lvl3pPr>
            <a:lvl4pPr lvl="3" rtl="0">
              <a:spcBef>
                <a:spcPts val="0"/>
              </a:spcBef>
              <a:buSzPts val="8000"/>
              <a:buNone/>
              <a:defRPr/>
            </a:lvl4pPr>
            <a:lvl5pPr lvl="4" rtl="0">
              <a:spcBef>
                <a:spcPts val="0"/>
              </a:spcBef>
              <a:buSzPts val="8000"/>
              <a:buNone/>
              <a:defRPr/>
            </a:lvl5pPr>
            <a:lvl6pPr lvl="5" rtl="0">
              <a:spcBef>
                <a:spcPts val="0"/>
              </a:spcBef>
              <a:buSzPts val="8000"/>
              <a:buNone/>
              <a:defRPr/>
            </a:lvl6pPr>
            <a:lvl7pPr lvl="6" rtl="0">
              <a:spcBef>
                <a:spcPts val="0"/>
              </a:spcBef>
              <a:buSzPts val="8000"/>
              <a:buNone/>
              <a:defRPr/>
            </a:lvl7pPr>
            <a:lvl8pPr lvl="7" rtl="0">
              <a:spcBef>
                <a:spcPts val="0"/>
              </a:spcBef>
              <a:buSzPts val="8000"/>
              <a:buNone/>
              <a:defRPr/>
            </a:lvl8pPr>
            <a:lvl9pPr lvl="8" rtl="0">
              <a:spcBef>
                <a:spcPts val="0"/>
              </a:spcBef>
              <a:buSzPts val="8000"/>
              <a:buNone/>
              <a:defRPr/>
            </a:lvl9pPr>
          </a:lstStyle>
          <a:p/>
        </p:txBody>
      </p:sp>
      <p:sp>
        <p:nvSpPr>
          <p:cNvPr id="72" name="Shape 72"/>
          <p:cNvSpPr txBox="1"/>
          <p:nvPr>
            <p:ph idx="1" type="body"/>
          </p:nvPr>
        </p:nvSpPr>
        <p:spPr>
          <a:xfrm>
            <a:off x="831200" y="3916867"/>
            <a:ext cx="22721700" cy="8266500"/>
          </a:xfrm>
          <a:prstGeom prst="rect">
            <a:avLst/>
          </a:prstGeom>
        </p:spPr>
        <p:txBody>
          <a:bodyPr anchorCtr="0" anchor="t" bIns="243800" lIns="243800" rIns="243800" wrap="square" tIns="243800"/>
          <a:lstStyle>
            <a:lvl1pPr lvl="0" rtl="0">
              <a:spcBef>
                <a:spcPts val="0"/>
              </a:spcBef>
              <a:buSzPts val="4800"/>
              <a:buChar char="●"/>
              <a:defRPr/>
            </a:lvl1pPr>
            <a:lvl2pPr lvl="1" rtl="0">
              <a:spcBef>
                <a:spcPts val="0"/>
              </a:spcBef>
              <a:buSzPts val="3700"/>
              <a:buChar char="○"/>
              <a:defRPr/>
            </a:lvl2pPr>
            <a:lvl3pPr lvl="2" rtl="0">
              <a:spcBef>
                <a:spcPts val="0"/>
              </a:spcBef>
              <a:buSzPts val="3700"/>
              <a:buChar char="■"/>
              <a:defRPr/>
            </a:lvl3pPr>
            <a:lvl4pPr lvl="3" rtl="0">
              <a:spcBef>
                <a:spcPts val="0"/>
              </a:spcBef>
              <a:buSzPts val="3700"/>
              <a:buChar char="●"/>
              <a:defRPr/>
            </a:lvl4pPr>
            <a:lvl5pPr lvl="4" rtl="0">
              <a:spcBef>
                <a:spcPts val="0"/>
              </a:spcBef>
              <a:buSzPts val="3700"/>
              <a:buChar char="○"/>
              <a:defRPr/>
            </a:lvl5pPr>
            <a:lvl6pPr lvl="5" rtl="0">
              <a:spcBef>
                <a:spcPts val="0"/>
              </a:spcBef>
              <a:buSzPts val="3700"/>
              <a:buChar char="■"/>
              <a:defRPr/>
            </a:lvl6pPr>
            <a:lvl7pPr lvl="6" rtl="0">
              <a:spcBef>
                <a:spcPts val="0"/>
              </a:spcBef>
              <a:buSzPts val="3700"/>
              <a:buChar char="●"/>
              <a:defRPr/>
            </a:lvl7pPr>
            <a:lvl8pPr lvl="7" rtl="0">
              <a:spcBef>
                <a:spcPts val="0"/>
              </a:spcBef>
              <a:buSzPts val="3700"/>
              <a:buChar char="○"/>
              <a:defRPr/>
            </a:lvl8pPr>
            <a:lvl9pPr lvl="8" rtl="0">
              <a:spcBef>
                <a:spcPts val="0"/>
              </a:spcBef>
              <a:buSzPts val="3700"/>
              <a:buChar char="■"/>
              <a:defRPr/>
            </a:lvl9pPr>
          </a:lstStyle>
          <a:p/>
        </p:txBody>
      </p:sp>
      <p:sp>
        <p:nvSpPr>
          <p:cNvPr id="73" name="Shape 73"/>
          <p:cNvSpPr txBox="1"/>
          <p:nvPr>
            <p:ph idx="12" type="sldNum"/>
          </p:nvPr>
        </p:nvSpPr>
        <p:spPr>
          <a:xfrm>
            <a:off x="22593221" y="12435245"/>
            <a:ext cx="1463100" cy="1049700"/>
          </a:xfrm>
          <a:prstGeom prst="rect">
            <a:avLst/>
          </a:prstGeom>
        </p:spPr>
        <p:txBody>
          <a:bodyPr anchorCtr="0" anchor="ctr" bIns="243800" lIns="243800" rIns="243800" wrap="square" tIns="2438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4" name="Shape 74"/>
        <p:cNvGrpSpPr/>
        <p:nvPr/>
      </p:nvGrpSpPr>
      <p:grpSpPr>
        <a:xfrm>
          <a:off x="0" y="0"/>
          <a:ext cx="0" cy="0"/>
          <a:chOff x="0" y="0"/>
          <a:chExt cx="0" cy="0"/>
        </a:xfrm>
      </p:grpSpPr>
      <p:cxnSp>
        <p:nvCxnSpPr>
          <p:cNvPr id="75" name="Shape 75"/>
          <p:cNvCxnSpPr/>
          <p:nvPr/>
        </p:nvCxnSpPr>
        <p:spPr>
          <a:xfrm>
            <a:off x="1144533" y="3401539"/>
            <a:ext cx="1637700" cy="0"/>
          </a:xfrm>
          <a:prstGeom prst="straightConnector1">
            <a:avLst/>
          </a:prstGeom>
          <a:noFill/>
          <a:ln cap="flat" cmpd="sng" w="19050">
            <a:solidFill>
              <a:schemeClr val="dk2"/>
            </a:solidFill>
            <a:prstDash val="lgDash"/>
            <a:round/>
            <a:headEnd len="med" w="med" type="none"/>
            <a:tailEnd len="med" w="med" type="none"/>
          </a:ln>
        </p:spPr>
      </p:cxnSp>
      <p:sp>
        <p:nvSpPr>
          <p:cNvPr id="76" name="Shape 76"/>
          <p:cNvSpPr txBox="1"/>
          <p:nvPr>
            <p:ph type="title"/>
          </p:nvPr>
        </p:nvSpPr>
        <p:spPr>
          <a:xfrm>
            <a:off x="831200" y="993333"/>
            <a:ext cx="22721700" cy="1956000"/>
          </a:xfrm>
          <a:prstGeom prst="rect">
            <a:avLst/>
          </a:prstGeom>
        </p:spPr>
        <p:txBody>
          <a:bodyPr anchorCtr="0" anchor="b" bIns="243800" lIns="243800" rIns="243800" wrap="square" tIns="243800"/>
          <a:lstStyle>
            <a:lvl1pPr lvl="0" rtl="0">
              <a:spcBef>
                <a:spcPts val="0"/>
              </a:spcBef>
              <a:buSzPts val="8000"/>
              <a:buNone/>
              <a:defRPr/>
            </a:lvl1pPr>
            <a:lvl2pPr lvl="1" rtl="0">
              <a:spcBef>
                <a:spcPts val="0"/>
              </a:spcBef>
              <a:buSzPts val="8000"/>
              <a:buNone/>
              <a:defRPr/>
            </a:lvl2pPr>
            <a:lvl3pPr lvl="2" rtl="0">
              <a:spcBef>
                <a:spcPts val="0"/>
              </a:spcBef>
              <a:buSzPts val="8000"/>
              <a:buNone/>
              <a:defRPr/>
            </a:lvl3pPr>
            <a:lvl4pPr lvl="3" rtl="0">
              <a:spcBef>
                <a:spcPts val="0"/>
              </a:spcBef>
              <a:buSzPts val="8000"/>
              <a:buNone/>
              <a:defRPr/>
            </a:lvl4pPr>
            <a:lvl5pPr lvl="4" rtl="0">
              <a:spcBef>
                <a:spcPts val="0"/>
              </a:spcBef>
              <a:buSzPts val="8000"/>
              <a:buNone/>
              <a:defRPr/>
            </a:lvl5pPr>
            <a:lvl6pPr lvl="5" rtl="0">
              <a:spcBef>
                <a:spcPts val="0"/>
              </a:spcBef>
              <a:buSzPts val="8000"/>
              <a:buNone/>
              <a:defRPr/>
            </a:lvl6pPr>
            <a:lvl7pPr lvl="6" rtl="0">
              <a:spcBef>
                <a:spcPts val="0"/>
              </a:spcBef>
              <a:buSzPts val="8000"/>
              <a:buNone/>
              <a:defRPr/>
            </a:lvl7pPr>
            <a:lvl8pPr lvl="7" rtl="0">
              <a:spcBef>
                <a:spcPts val="0"/>
              </a:spcBef>
              <a:buSzPts val="8000"/>
              <a:buNone/>
              <a:defRPr/>
            </a:lvl8pPr>
            <a:lvl9pPr lvl="8" rtl="0">
              <a:spcBef>
                <a:spcPts val="0"/>
              </a:spcBef>
              <a:buSzPts val="8000"/>
              <a:buNone/>
              <a:defRPr/>
            </a:lvl9pPr>
          </a:lstStyle>
          <a:p/>
        </p:txBody>
      </p:sp>
      <p:sp>
        <p:nvSpPr>
          <p:cNvPr id="77" name="Shape 77"/>
          <p:cNvSpPr txBox="1"/>
          <p:nvPr>
            <p:ph idx="1" type="body"/>
          </p:nvPr>
        </p:nvSpPr>
        <p:spPr>
          <a:xfrm>
            <a:off x="831200" y="3916867"/>
            <a:ext cx="10666500" cy="8266500"/>
          </a:xfrm>
          <a:prstGeom prst="rect">
            <a:avLst/>
          </a:prstGeom>
        </p:spPr>
        <p:txBody>
          <a:bodyPr anchorCtr="0" anchor="t" bIns="243800" lIns="243800" rIns="243800" wrap="square" tIns="243800"/>
          <a:lstStyle>
            <a:lvl1pPr lvl="0" rtl="0">
              <a:spcBef>
                <a:spcPts val="0"/>
              </a:spcBef>
              <a:buSzPts val="3700"/>
              <a:buChar char="●"/>
              <a:defRPr sz="3700"/>
            </a:lvl1pPr>
            <a:lvl2pPr lvl="1" rtl="0">
              <a:spcBef>
                <a:spcPts val="0"/>
              </a:spcBef>
              <a:buSzPts val="3200"/>
              <a:buChar char="○"/>
              <a:defRPr sz="3200"/>
            </a:lvl2pPr>
            <a:lvl3pPr lvl="2" rtl="0">
              <a:spcBef>
                <a:spcPts val="0"/>
              </a:spcBef>
              <a:buSzPts val="3200"/>
              <a:buChar char="■"/>
              <a:defRPr sz="3200"/>
            </a:lvl3pPr>
            <a:lvl4pPr lvl="3" rtl="0">
              <a:spcBef>
                <a:spcPts val="0"/>
              </a:spcBef>
              <a:buSzPts val="3200"/>
              <a:buChar char="●"/>
              <a:defRPr sz="3200"/>
            </a:lvl4pPr>
            <a:lvl5pPr lvl="4" rtl="0">
              <a:spcBef>
                <a:spcPts val="0"/>
              </a:spcBef>
              <a:buSzPts val="3200"/>
              <a:buChar char="○"/>
              <a:defRPr sz="3200"/>
            </a:lvl5pPr>
            <a:lvl6pPr lvl="5" rtl="0">
              <a:spcBef>
                <a:spcPts val="0"/>
              </a:spcBef>
              <a:buSzPts val="3200"/>
              <a:buChar char="■"/>
              <a:defRPr sz="3200"/>
            </a:lvl6pPr>
            <a:lvl7pPr lvl="6" rtl="0">
              <a:spcBef>
                <a:spcPts val="0"/>
              </a:spcBef>
              <a:buSzPts val="3200"/>
              <a:buChar char="●"/>
              <a:defRPr sz="3200"/>
            </a:lvl7pPr>
            <a:lvl8pPr lvl="7" rtl="0">
              <a:spcBef>
                <a:spcPts val="0"/>
              </a:spcBef>
              <a:buSzPts val="3200"/>
              <a:buChar char="○"/>
              <a:defRPr sz="3200"/>
            </a:lvl8pPr>
            <a:lvl9pPr lvl="8" rtl="0">
              <a:spcBef>
                <a:spcPts val="0"/>
              </a:spcBef>
              <a:buSzPts val="3200"/>
              <a:buChar char="■"/>
              <a:defRPr sz="3200"/>
            </a:lvl9pPr>
          </a:lstStyle>
          <a:p/>
        </p:txBody>
      </p:sp>
      <p:sp>
        <p:nvSpPr>
          <p:cNvPr id="78" name="Shape 78"/>
          <p:cNvSpPr txBox="1"/>
          <p:nvPr>
            <p:ph idx="2" type="body"/>
          </p:nvPr>
        </p:nvSpPr>
        <p:spPr>
          <a:xfrm>
            <a:off x="12886400" y="3916867"/>
            <a:ext cx="10666500" cy="8266500"/>
          </a:xfrm>
          <a:prstGeom prst="rect">
            <a:avLst/>
          </a:prstGeom>
        </p:spPr>
        <p:txBody>
          <a:bodyPr anchorCtr="0" anchor="t" bIns="243800" lIns="243800" rIns="243800" wrap="square" tIns="243800"/>
          <a:lstStyle>
            <a:lvl1pPr lvl="0" rtl="0">
              <a:spcBef>
                <a:spcPts val="0"/>
              </a:spcBef>
              <a:buSzPts val="3700"/>
              <a:buChar char="●"/>
              <a:defRPr sz="3700"/>
            </a:lvl1pPr>
            <a:lvl2pPr lvl="1" rtl="0">
              <a:spcBef>
                <a:spcPts val="0"/>
              </a:spcBef>
              <a:buSzPts val="3200"/>
              <a:buChar char="○"/>
              <a:defRPr sz="3200"/>
            </a:lvl2pPr>
            <a:lvl3pPr lvl="2" rtl="0">
              <a:spcBef>
                <a:spcPts val="0"/>
              </a:spcBef>
              <a:buSzPts val="3200"/>
              <a:buChar char="■"/>
              <a:defRPr sz="3200"/>
            </a:lvl3pPr>
            <a:lvl4pPr lvl="3" rtl="0">
              <a:spcBef>
                <a:spcPts val="0"/>
              </a:spcBef>
              <a:buSzPts val="3200"/>
              <a:buChar char="●"/>
              <a:defRPr sz="3200"/>
            </a:lvl4pPr>
            <a:lvl5pPr lvl="4" rtl="0">
              <a:spcBef>
                <a:spcPts val="0"/>
              </a:spcBef>
              <a:buSzPts val="3200"/>
              <a:buChar char="○"/>
              <a:defRPr sz="3200"/>
            </a:lvl5pPr>
            <a:lvl6pPr lvl="5" rtl="0">
              <a:spcBef>
                <a:spcPts val="0"/>
              </a:spcBef>
              <a:buSzPts val="3200"/>
              <a:buChar char="■"/>
              <a:defRPr sz="3200"/>
            </a:lvl6pPr>
            <a:lvl7pPr lvl="6" rtl="0">
              <a:spcBef>
                <a:spcPts val="0"/>
              </a:spcBef>
              <a:buSzPts val="3200"/>
              <a:buChar char="●"/>
              <a:defRPr sz="3200"/>
            </a:lvl7pPr>
            <a:lvl8pPr lvl="7" rtl="0">
              <a:spcBef>
                <a:spcPts val="0"/>
              </a:spcBef>
              <a:buSzPts val="3200"/>
              <a:buChar char="○"/>
              <a:defRPr sz="3200"/>
            </a:lvl8pPr>
            <a:lvl9pPr lvl="8" rtl="0">
              <a:spcBef>
                <a:spcPts val="0"/>
              </a:spcBef>
              <a:buSzPts val="3200"/>
              <a:buChar char="■"/>
              <a:defRPr sz="3200"/>
            </a:lvl9pPr>
          </a:lstStyle>
          <a:p/>
        </p:txBody>
      </p:sp>
      <p:sp>
        <p:nvSpPr>
          <p:cNvPr id="79" name="Shape 79"/>
          <p:cNvSpPr txBox="1"/>
          <p:nvPr>
            <p:ph idx="12" type="sldNum"/>
          </p:nvPr>
        </p:nvSpPr>
        <p:spPr>
          <a:xfrm>
            <a:off x="22593221" y="12435245"/>
            <a:ext cx="1463100" cy="1049700"/>
          </a:xfrm>
          <a:prstGeom prst="rect">
            <a:avLst/>
          </a:prstGeom>
        </p:spPr>
        <p:txBody>
          <a:bodyPr anchorCtr="0" anchor="ctr" bIns="243800" lIns="243800" rIns="243800" wrap="square" tIns="2438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0" name="Shape 80"/>
        <p:cNvGrpSpPr/>
        <p:nvPr/>
      </p:nvGrpSpPr>
      <p:grpSpPr>
        <a:xfrm>
          <a:off x="0" y="0"/>
          <a:ext cx="0" cy="0"/>
          <a:chOff x="0" y="0"/>
          <a:chExt cx="0" cy="0"/>
        </a:xfrm>
      </p:grpSpPr>
      <p:sp>
        <p:nvSpPr>
          <p:cNvPr id="81" name="Shape 81"/>
          <p:cNvSpPr txBox="1"/>
          <p:nvPr>
            <p:ph type="title"/>
          </p:nvPr>
        </p:nvSpPr>
        <p:spPr>
          <a:xfrm>
            <a:off x="831200" y="993333"/>
            <a:ext cx="22721700" cy="1956000"/>
          </a:xfrm>
          <a:prstGeom prst="rect">
            <a:avLst/>
          </a:prstGeom>
        </p:spPr>
        <p:txBody>
          <a:bodyPr anchorCtr="0" anchor="b" bIns="243800" lIns="243800" rIns="243800" wrap="square" tIns="243800"/>
          <a:lstStyle>
            <a:lvl1pPr lvl="0" rtl="0">
              <a:spcBef>
                <a:spcPts val="0"/>
              </a:spcBef>
              <a:buSzPts val="8000"/>
              <a:buNone/>
              <a:defRPr/>
            </a:lvl1pPr>
            <a:lvl2pPr lvl="1" rtl="0">
              <a:spcBef>
                <a:spcPts val="0"/>
              </a:spcBef>
              <a:buSzPts val="8000"/>
              <a:buNone/>
              <a:defRPr/>
            </a:lvl2pPr>
            <a:lvl3pPr lvl="2" rtl="0">
              <a:spcBef>
                <a:spcPts val="0"/>
              </a:spcBef>
              <a:buSzPts val="8000"/>
              <a:buNone/>
              <a:defRPr/>
            </a:lvl3pPr>
            <a:lvl4pPr lvl="3" rtl="0">
              <a:spcBef>
                <a:spcPts val="0"/>
              </a:spcBef>
              <a:buSzPts val="8000"/>
              <a:buNone/>
              <a:defRPr/>
            </a:lvl4pPr>
            <a:lvl5pPr lvl="4" rtl="0">
              <a:spcBef>
                <a:spcPts val="0"/>
              </a:spcBef>
              <a:buSzPts val="8000"/>
              <a:buNone/>
              <a:defRPr/>
            </a:lvl5pPr>
            <a:lvl6pPr lvl="5" rtl="0">
              <a:spcBef>
                <a:spcPts val="0"/>
              </a:spcBef>
              <a:buSzPts val="8000"/>
              <a:buNone/>
              <a:defRPr/>
            </a:lvl6pPr>
            <a:lvl7pPr lvl="6" rtl="0">
              <a:spcBef>
                <a:spcPts val="0"/>
              </a:spcBef>
              <a:buSzPts val="8000"/>
              <a:buNone/>
              <a:defRPr/>
            </a:lvl7pPr>
            <a:lvl8pPr lvl="7" rtl="0">
              <a:spcBef>
                <a:spcPts val="0"/>
              </a:spcBef>
              <a:buSzPts val="8000"/>
              <a:buNone/>
              <a:defRPr/>
            </a:lvl8pPr>
            <a:lvl9pPr lvl="8" rtl="0">
              <a:spcBef>
                <a:spcPts val="0"/>
              </a:spcBef>
              <a:buSzPts val="8000"/>
              <a:buNone/>
              <a:defRPr/>
            </a:lvl9pPr>
          </a:lstStyle>
          <a:p/>
        </p:txBody>
      </p:sp>
      <p:sp>
        <p:nvSpPr>
          <p:cNvPr id="82" name="Shape 82"/>
          <p:cNvSpPr txBox="1"/>
          <p:nvPr>
            <p:ph idx="12" type="sldNum"/>
          </p:nvPr>
        </p:nvSpPr>
        <p:spPr>
          <a:xfrm>
            <a:off x="22593221" y="12435245"/>
            <a:ext cx="1463100" cy="1049700"/>
          </a:xfrm>
          <a:prstGeom prst="rect">
            <a:avLst/>
          </a:prstGeom>
        </p:spPr>
        <p:txBody>
          <a:bodyPr anchorCtr="0" anchor="ctr" bIns="243800" lIns="243800" rIns="243800" wrap="square" tIns="2438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83" name="Shape 83"/>
        <p:cNvGrpSpPr/>
        <p:nvPr/>
      </p:nvGrpSpPr>
      <p:grpSpPr>
        <a:xfrm>
          <a:off x="0" y="0"/>
          <a:ext cx="0" cy="0"/>
          <a:chOff x="0" y="0"/>
          <a:chExt cx="0" cy="0"/>
        </a:xfrm>
      </p:grpSpPr>
      <p:cxnSp>
        <p:nvCxnSpPr>
          <p:cNvPr id="84" name="Shape 84"/>
          <p:cNvCxnSpPr/>
          <p:nvPr/>
        </p:nvCxnSpPr>
        <p:spPr>
          <a:xfrm>
            <a:off x="1116467" y="3887433"/>
            <a:ext cx="1637700" cy="0"/>
          </a:xfrm>
          <a:prstGeom prst="straightConnector1">
            <a:avLst/>
          </a:prstGeom>
          <a:noFill/>
          <a:ln cap="flat" cmpd="sng" w="19050">
            <a:solidFill>
              <a:schemeClr val="dk2"/>
            </a:solidFill>
            <a:prstDash val="lgDash"/>
            <a:round/>
            <a:headEnd len="med" w="med" type="none"/>
            <a:tailEnd len="med" w="med" type="none"/>
          </a:ln>
        </p:spPr>
      </p:cxnSp>
      <p:sp>
        <p:nvSpPr>
          <p:cNvPr id="85" name="Shape 85"/>
          <p:cNvSpPr txBox="1"/>
          <p:nvPr>
            <p:ph type="title"/>
          </p:nvPr>
        </p:nvSpPr>
        <p:spPr>
          <a:xfrm>
            <a:off x="831200" y="1684800"/>
            <a:ext cx="7488000" cy="2015100"/>
          </a:xfrm>
          <a:prstGeom prst="rect">
            <a:avLst/>
          </a:prstGeom>
        </p:spPr>
        <p:txBody>
          <a:bodyPr anchorCtr="0" anchor="b" bIns="243800" lIns="243800" rIns="243800" wrap="square" tIns="243800"/>
          <a:lstStyle>
            <a:lvl1pPr lvl="0" rtl="0">
              <a:spcBef>
                <a:spcPts val="0"/>
              </a:spcBef>
              <a:buSzPts val="6400"/>
              <a:buNone/>
              <a:defRPr sz="6400"/>
            </a:lvl1pPr>
            <a:lvl2pPr lvl="1" rtl="0">
              <a:spcBef>
                <a:spcPts val="0"/>
              </a:spcBef>
              <a:buSzPts val="6400"/>
              <a:buNone/>
              <a:defRPr sz="6400"/>
            </a:lvl2pPr>
            <a:lvl3pPr lvl="2" rtl="0">
              <a:spcBef>
                <a:spcPts val="0"/>
              </a:spcBef>
              <a:buSzPts val="6400"/>
              <a:buNone/>
              <a:defRPr sz="6400"/>
            </a:lvl3pPr>
            <a:lvl4pPr lvl="3" rtl="0">
              <a:spcBef>
                <a:spcPts val="0"/>
              </a:spcBef>
              <a:buSzPts val="6400"/>
              <a:buNone/>
              <a:defRPr sz="6400"/>
            </a:lvl4pPr>
            <a:lvl5pPr lvl="4" rtl="0">
              <a:spcBef>
                <a:spcPts val="0"/>
              </a:spcBef>
              <a:buSzPts val="6400"/>
              <a:buNone/>
              <a:defRPr sz="6400"/>
            </a:lvl5pPr>
            <a:lvl6pPr lvl="5" rtl="0">
              <a:spcBef>
                <a:spcPts val="0"/>
              </a:spcBef>
              <a:buSzPts val="6400"/>
              <a:buNone/>
              <a:defRPr sz="6400"/>
            </a:lvl6pPr>
            <a:lvl7pPr lvl="6" rtl="0">
              <a:spcBef>
                <a:spcPts val="0"/>
              </a:spcBef>
              <a:buSzPts val="6400"/>
              <a:buNone/>
              <a:defRPr sz="6400"/>
            </a:lvl7pPr>
            <a:lvl8pPr lvl="7" rtl="0">
              <a:spcBef>
                <a:spcPts val="0"/>
              </a:spcBef>
              <a:buSzPts val="6400"/>
              <a:buNone/>
              <a:defRPr sz="6400"/>
            </a:lvl8pPr>
            <a:lvl9pPr lvl="8" rtl="0">
              <a:spcBef>
                <a:spcPts val="0"/>
              </a:spcBef>
              <a:buSzPts val="6400"/>
              <a:buNone/>
              <a:defRPr sz="6400"/>
            </a:lvl9pPr>
          </a:lstStyle>
          <a:p/>
        </p:txBody>
      </p:sp>
      <p:sp>
        <p:nvSpPr>
          <p:cNvPr id="86" name="Shape 86"/>
          <p:cNvSpPr txBox="1"/>
          <p:nvPr>
            <p:ph idx="1" type="body"/>
          </p:nvPr>
        </p:nvSpPr>
        <p:spPr>
          <a:xfrm>
            <a:off x="831200" y="4315210"/>
            <a:ext cx="7488000" cy="7868700"/>
          </a:xfrm>
          <a:prstGeom prst="rect">
            <a:avLst/>
          </a:prstGeom>
        </p:spPr>
        <p:txBody>
          <a:bodyPr anchorCtr="0" anchor="t" bIns="243800" lIns="243800" rIns="243800" wrap="square" tIns="243800"/>
          <a:lstStyle>
            <a:lvl1pPr lvl="0" rtl="0">
              <a:spcBef>
                <a:spcPts val="0"/>
              </a:spcBef>
              <a:buSzPts val="3200"/>
              <a:buChar char="●"/>
              <a:defRPr sz="3200"/>
            </a:lvl1pPr>
            <a:lvl2pPr lvl="1" rtl="0">
              <a:spcBef>
                <a:spcPts val="0"/>
              </a:spcBef>
              <a:buSzPts val="3200"/>
              <a:buChar char="○"/>
              <a:defRPr sz="3200"/>
            </a:lvl2pPr>
            <a:lvl3pPr lvl="2" rtl="0">
              <a:spcBef>
                <a:spcPts val="0"/>
              </a:spcBef>
              <a:buSzPts val="3200"/>
              <a:buChar char="■"/>
              <a:defRPr sz="3200"/>
            </a:lvl3pPr>
            <a:lvl4pPr lvl="3" rtl="0">
              <a:spcBef>
                <a:spcPts val="0"/>
              </a:spcBef>
              <a:buSzPts val="3200"/>
              <a:buChar char="●"/>
              <a:defRPr sz="3200"/>
            </a:lvl4pPr>
            <a:lvl5pPr lvl="4" rtl="0">
              <a:spcBef>
                <a:spcPts val="0"/>
              </a:spcBef>
              <a:buSzPts val="3200"/>
              <a:buChar char="○"/>
              <a:defRPr sz="3200"/>
            </a:lvl5pPr>
            <a:lvl6pPr lvl="5" rtl="0">
              <a:spcBef>
                <a:spcPts val="0"/>
              </a:spcBef>
              <a:buSzPts val="3200"/>
              <a:buChar char="■"/>
              <a:defRPr sz="3200"/>
            </a:lvl6pPr>
            <a:lvl7pPr lvl="6" rtl="0">
              <a:spcBef>
                <a:spcPts val="0"/>
              </a:spcBef>
              <a:buSzPts val="3200"/>
              <a:buChar char="●"/>
              <a:defRPr sz="3200"/>
            </a:lvl7pPr>
            <a:lvl8pPr lvl="7" rtl="0">
              <a:spcBef>
                <a:spcPts val="0"/>
              </a:spcBef>
              <a:buSzPts val="3200"/>
              <a:buChar char="○"/>
              <a:defRPr sz="3200"/>
            </a:lvl8pPr>
            <a:lvl9pPr lvl="8" rtl="0">
              <a:spcBef>
                <a:spcPts val="0"/>
              </a:spcBef>
              <a:buSzPts val="3200"/>
              <a:buChar char="■"/>
              <a:defRPr sz="3200"/>
            </a:lvl9pPr>
          </a:lstStyle>
          <a:p/>
        </p:txBody>
      </p:sp>
      <p:sp>
        <p:nvSpPr>
          <p:cNvPr id="87" name="Shape 87"/>
          <p:cNvSpPr txBox="1"/>
          <p:nvPr>
            <p:ph idx="12" type="sldNum"/>
          </p:nvPr>
        </p:nvSpPr>
        <p:spPr>
          <a:xfrm>
            <a:off x="22593221" y="12435245"/>
            <a:ext cx="1463100" cy="1049700"/>
          </a:xfrm>
          <a:prstGeom prst="rect">
            <a:avLst/>
          </a:prstGeom>
        </p:spPr>
        <p:txBody>
          <a:bodyPr anchorCtr="0" anchor="ctr" bIns="243800" lIns="243800" rIns="243800" wrap="square" tIns="2438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lt2"/>
        </a:solidFill>
      </p:bgPr>
    </p:bg>
    <p:spTree>
      <p:nvGrpSpPr>
        <p:cNvPr id="88" name="Shape 88"/>
        <p:cNvGrpSpPr/>
        <p:nvPr/>
      </p:nvGrpSpPr>
      <p:grpSpPr>
        <a:xfrm>
          <a:off x="0" y="0"/>
          <a:ext cx="0" cy="0"/>
          <a:chOff x="0" y="0"/>
          <a:chExt cx="0" cy="0"/>
        </a:xfrm>
      </p:grpSpPr>
      <p:sp>
        <p:nvSpPr>
          <p:cNvPr id="89" name="Shape 89"/>
          <p:cNvSpPr txBox="1"/>
          <p:nvPr>
            <p:ph type="title"/>
          </p:nvPr>
        </p:nvSpPr>
        <p:spPr>
          <a:xfrm>
            <a:off x="1307333" y="1410400"/>
            <a:ext cx="15141600" cy="10895100"/>
          </a:xfrm>
          <a:prstGeom prst="rect">
            <a:avLst/>
          </a:prstGeom>
        </p:spPr>
        <p:txBody>
          <a:bodyPr anchorCtr="0" anchor="ctr" bIns="243800" lIns="243800" rIns="243800" wrap="square" tIns="243800"/>
          <a:lstStyle>
            <a:lvl1pPr lvl="0" rtl="0">
              <a:spcBef>
                <a:spcPts val="0"/>
              </a:spcBef>
              <a:buClr>
                <a:schemeClr val="lt1"/>
              </a:buClr>
              <a:buSzPts val="14400"/>
              <a:buNone/>
              <a:defRPr sz="14400">
                <a:solidFill>
                  <a:schemeClr val="lt1"/>
                </a:solidFill>
              </a:defRPr>
            </a:lvl1pPr>
            <a:lvl2pPr lvl="1" rtl="0">
              <a:spcBef>
                <a:spcPts val="0"/>
              </a:spcBef>
              <a:buClr>
                <a:schemeClr val="lt1"/>
              </a:buClr>
              <a:buSzPts val="14400"/>
              <a:buNone/>
              <a:defRPr sz="14400">
                <a:solidFill>
                  <a:schemeClr val="lt1"/>
                </a:solidFill>
              </a:defRPr>
            </a:lvl2pPr>
            <a:lvl3pPr lvl="2" rtl="0">
              <a:spcBef>
                <a:spcPts val="0"/>
              </a:spcBef>
              <a:buClr>
                <a:schemeClr val="lt1"/>
              </a:buClr>
              <a:buSzPts val="14400"/>
              <a:buNone/>
              <a:defRPr sz="14400">
                <a:solidFill>
                  <a:schemeClr val="lt1"/>
                </a:solidFill>
              </a:defRPr>
            </a:lvl3pPr>
            <a:lvl4pPr lvl="3" rtl="0">
              <a:spcBef>
                <a:spcPts val="0"/>
              </a:spcBef>
              <a:buClr>
                <a:schemeClr val="lt1"/>
              </a:buClr>
              <a:buSzPts val="14400"/>
              <a:buNone/>
              <a:defRPr sz="14400">
                <a:solidFill>
                  <a:schemeClr val="lt1"/>
                </a:solidFill>
              </a:defRPr>
            </a:lvl4pPr>
            <a:lvl5pPr lvl="4" rtl="0">
              <a:spcBef>
                <a:spcPts val="0"/>
              </a:spcBef>
              <a:buClr>
                <a:schemeClr val="lt1"/>
              </a:buClr>
              <a:buSzPts val="14400"/>
              <a:buNone/>
              <a:defRPr sz="14400">
                <a:solidFill>
                  <a:schemeClr val="lt1"/>
                </a:solidFill>
              </a:defRPr>
            </a:lvl5pPr>
            <a:lvl6pPr lvl="5" rtl="0">
              <a:spcBef>
                <a:spcPts val="0"/>
              </a:spcBef>
              <a:buClr>
                <a:schemeClr val="lt1"/>
              </a:buClr>
              <a:buSzPts val="14400"/>
              <a:buNone/>
              <a:defRPr sz="14400">
                <a:solidFill>
                  <a:schemeClr val="lt1"/>
                </a:solidFill>
              </a:defRPr>
            </a:lvl6pPr>
            <a:lvl7pPr lvl="6" rtl="0">
              <a:spcBef>
                <a:spcPts val="0"/>
              </a:spcBef>
              <a:buClr>
                <a:schemeClr val="lt1"/>
              </a:buClr>
              <a:buSzPts val="14400"/>
              <a:buNone/>
              <a:defRPr sz="14400">
                <a:solidFill>
                  <a:schemeClr val="lt1"/>
                </a:solidFill>
              </a:defRPr>
            </a:lvl7pPr>
            <a:lvl8pPr lvl="7" rtl="0">
              <a:spcBef>
                <a:spcPts val="0"/>
              </a:spcBef>
              <a:buClr>
                <a:schemeClr val="lt1"/>
              </a:buClr>
              <a:buSzPts val="14400"/>
              <a:buNone/>
              <a:defRPr sz="14400">
                <a:solidFill>
                  <a:schemeClr val="lt1"/>
                </a:solidFill>
              </a:defRPr>
            </a:lvl8pPr>
            <a:lvl9pPr lvl="8" rtl="0">
              <a:spcBef>
                <a:spcPts val="0"/>
              </a:spcBef>
              <a:buClr>
                <a:schemeClr val="lt1"/>
              </a:buClr>
              <a:buSzPts val="14400"/>
              <a:buNone/>
              <a:defRPr sz="14400">
                <a:solidFill>
                  <a:schemeClr val="lt1"/>
                </a:solidFill>
              </a:defRPr>
            </a:lvl9pPr>
          </a:lstStyle>
          <a:p/>
        </p:txBody>
      </p:sp>
      <p:sp>
        <p:nvSpPr>
          <p:cNvPr id="90" name="Shape 90"/>
          <p:cNvSpPr txBox="1"/>
          <p:nvPr>
            <p:ph idx="12" type="sldNum"/>
          </p:nvPr>
        </p:nvSpPr>
        <p:spPr>
          <a:xfrm>
            <a:off x="22593221" y="12435245"/>
            <a:ext cx="1463100" cy="1049700"/>
          </a:xfrm>
          <a:prstGeom prst="rect">
            <a:avLst/>
          </a:prstGeom>
        </p:spPr>
        <p:txBody>
          <a:bodyPr anchorCtr="0" anchor="ctr" bIns="243800" lIns="243800" rIns="243800" wrap="square" tIns="243800">
            <a:noAutofit/>
          </a:bodyPr>
          <a:lstStyle/>
          <a:p>
            <a:pPr lvl="0" rtl="0">
              <a:spcBef>
                <a:spcPts val="0"/>
              </a:spcBef>
              <a:buNone/>
            </a:pPr>
            <a:fld id="{00000000-1234-1234-1234-123412341234}" type="slidenum">
              <a:rPr lang="en-US">
                <a:solidFill>
                  <a:schemeClr val="lt1"/>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Photo - Horizontal">
    <p:spTree>
      <p:nvGrpSpPr>
        <p:cNvPr id="13" name="Shape 13"/>
        <p:cNvGrpSpPr/>
        <p:nvPr/>
      </p:nvGrpSpPr>
      <p:grpSpPr>
        <a:xfrm>
          <a:off x="0" y="0"/>
          <a:ext cx="0" cy="0"/>
          <a:chOff x="0" y="0"/>
          <a:chExt cx="0" cy="0"/>
        </a:xfrm>
      </p:grpSpPr>
      <p:sp>
        <p:nvSpPr>
          <p:cNvPr id="14" name="Shape 14"/>
          <p:cNvSpPr/>
          <p:nvPr>
            <p:ph idx="2" type="pic"/>
          </p:nvPr>
        </p:nvSpPr>
        <p:spPr>
          <a:xfrm>
            <a:off x="5307210" y="892968"/>
            <a:ext cx="13751720" cy="8322470"/>
          </a:xfrm>
          <a:prstGeom prst="rect">
            <a:avLst/>
          </a:prstGeom>
          <a:noFill/>
          <a:ln>
            <a:noFill/>
          </a:ln>
        </p:spPr>
        <p:txBody>
          <a:bodyPr anchorCtr="0" anchor="t" bIns="91425" lIns="91425" rIns="91425" wrap="square" tIns="91425"/>
          <a:lstStyle>
            <a:lvl1pPr indent="-379236" lvl="0" marL="617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1pPr>
            <a:lvl2pPr indent="-379235" lvl="1" marL="1061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2pPr>
            <a:lvl3pPr indent="-379235" lvl="2" marL="1506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3pPr>
            <a:lvl4pPr indent="-379235" lvl="3" marL="1950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4pPr>
            <a:lvl5pPr indent="-379235" lvl="4" marL="2395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5pPr>
            <a:lvl6pPr indent="-379235" lvl="5" marL="2839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6pPr>
            <a:lvl7pPr indent="-379236" lvl="6" marL="3284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7pPr>
            <a:lvl8pPr indent="-379236" lvl="7" marL="3728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8pPr>
            <a:lvl9pPr indent="-379236" lvl="8" marL="4173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9pPr>
          </a:lstStyle>
          <a:p/>
        </p:txBody>
      </p:sp>
      <p:sp>
        <p:nvSpPr>
          <p:cNvPr id="15" name="Shape 15"/>
          <p:cNvSpPr txBox="1"/>
          <p:nvPr>
            <p:ph type="title"/>
          </p:nvPr>
        </p:nvSpPr>
        <p:spPr>
          <a:xfrm>
            <a:off x="4833937" y="9447609"/>
            <a:ext cx="14716126" cy="2000251"/>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228600" lvl="1"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2pPr>
            <a:lvl3pPr indent="457200" lvl="2"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3pPr>
            <a:lvl4pPr indent="685800" lvl="3"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4pPr>
            <a:lvl5pPr indent="914400" lvl="4"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5pPr>
            <a:lvl6pPr indent="1143000" lvl="5"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6pPr>
            <a:lvl7pPr indent="1371600" lvl="6"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7pPr>
            <a:lvl8pPr indent="1600200" lvl="7"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8pPr>
            <a:lvl9pPr indent="1828800" lvl="8"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9pPr>
          </a:lstStyle>
          <a:p/>
        </p:txBody>
      </p:sp>
      <p:sp>
        <p:nvSpPr>
          <p:cNvPr id="16" name="Shape 16"/>
          <p:cNvSpPr txBox="1"/>
          <p:nvPr>
            <p:ph idx="1" type="body"/>
          </p:nvPr>
        </p:nvSpPr>
        <p:spPr>
          <a:xfrm>
            <a:off x="4833937" y="11519296"/>
            <a:ext cx="14716126" cy="1589486"/>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1pPr>
            <a:lvl2pPr indent="228600" lvl="1" marL="0" marR="0" rtl="0" algn="ctr">
              <a:lnSpc>
                <a:spcPct val="10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2pPr>
            <a:lvl3pPr indent="457200" lvl="2" marL="0" marR="0" rtl="0" algn="ctr">
              <a:lnSpc>
                <a:spcPct val="10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3pPr>
            <a:lvl4pPr indent="685800" lvl="3" marL="0" marR="0" rtl="0" algn="ctr">
              <a:lnSpc>
                <a:spcPct val="10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4pPr>
            <a:lvl5pPr indent="914400" lvl="4" marL="0" marR="0" rtl="0" algn="ctr">
              <a:lnSpc>
                <a:spcPct val="10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5pPr>
            <a:lvl6pPr indent="-379235" lvl="5" marL="2839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6pPr>
            <a:lvl7pPr indent="-379236" lvl="6" marL="3284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7pPr>
            <a:lvl8pPr indent="-379236" lvl="7" marL="3728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8pPr>
            <a:lvl9pPr indent="-379236" lvl="8" marL="4173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9pPr>
          </a:lstStyle>
          <a:p/>
        </p:txBody>
      </p:sp>
      <p:sp>
        <p:nvSpPr>
          <p:cNvPr id="17" name="Shape 17"/>
          <p:cNvSpPr txBox="1"/>
          <p:nvPr>
            <p:ph idx="12" type="sldNum"/>
          </p:nvPr>
        </p:nvSpPr>
        <p:spPr>
          <a:xfrm>
            <a:off x="11935814" y="13001625"/>
            <a:ext cx="494513" cy="511175"/>
          </a:xfrm>
          <a:prstGeom prst="rect">
            <a:avLst/>
          </a:prstGeom>
          <a:noFill/>
          <a:ln>
            <a:noFill/>
          </a:ln>
        </p:spPr>
        <p:txBody>
          <a:bodyPr anchorCtr="0" anchor="t" bIns="71425" lIns="71425" rIns="71425" wrap="square" tIns="71425">
            <a:noAutofit/>
          </a:bodyPr>
          <a:lstStyle/>
          <a:p>
            <a:pPr indent="-152400" lvl="0" marL="0" marR="0" rtl="0" algn="ctr">
              <a:lnSpc>
                <a:spcPct val="100000"/>
              </a:lnSpc>
              <a:spcBef>
                <a:spcPts val="0"/>
              </a:spcBef>
              <a:spcAft>
                <a:spcPts val="0"/>
              </a:spcAft>
              <a:buClr>
                <a:srgbClr val="000000"/>
              </a:buClr>
              <a:buSzPts val="24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bg>
      <p:bgPr>
        <a:solidFill>
          <a:schemeClr val="dk1"/>
        </a:solidFill>
      </p:bgPr>
    </p:bg>
    <p:spTree>
      <p:nvGrpSpPr>
        <p:cNvPr id="91" name="Shape 91"/>
        <p:cNvGrpSpPr/>
        <p:nvPr/>
      </p:nvGrpSpPr>
      <p:grpSpPr>
        <a:xfrm>
          <a:off x="0" y="0"/>
          <a:ext cx="0" cy="0"/>
          <a:chOff x="0" y="0"/>
          <a:chExt cx="0" cy="0"/>
        </a:xfrm>
      </p:grpSpPr>
      <p:sp>
        <p:nvSpPr>
          <p:cNvPr id="92" name="Shape 92"/>
          <p:cNvSpPr/>
          <p:nvPr/>
        </p:nvSpPr>
        <p:spPr>
          <a:xfrm>
            <a:off x="12192000" y="467"/>
            <a:ext cx="12192000" cy="13716000"/>
          </a:xfrm>
          <a:prstGeom prst="rect">
            <a:avLst/>
          </a:prstGeom>
          <a:solidFill>
            <a:schemeClr val="lt1"/>
          </a:solidFill>
          <a:ln>
            <a:noFill/>
          </a:ln>
        </p:spPr>
        <p:txBody>
          <a:bodyPr anchorCtr="0" anchor="ctr" bIns="243800" lIns="243800" rIns="243800" wrap="square" tIns="243800">
            <a:noAutofit/>
          </a:bodyPr>
          <a:lstStyle/>
          <a:p>
            <a:pPr lvl="0">
              <a:spcBef>
                <a:spcPts val="0"/>
              </a:spcBef>
              <a:buNone/>
            </a:pPr>
            <a:r>
              <a:t/>
            </a:r>
            <a:endParaRPr/>
          </a:p>
        </p:txBody>
      </p:sp>
      <p:cxnSp>
        <p:nvCxnSpPr>
          <p:cNvPr id="93" name="Shape 93"/>
          <p:cNvCxnSpPr/>
          <p:nvPr/>
        </p:nvCxnSpPr>
        <p:spPr>
          <a:xfrm>
            <a:off x="13412467" y="11988000"/>
            <a:ext cx="1539300" cy="0"/>
          </a:xfrm>
          <a:prstGeom prst="straightConnector1">
            <a:avLst/>
          </a:prstGeom>
          <a:noFill/>
          <a:ln cap="flat" cmpd="sng" w="19050">
            <a:solidFill>
              <a:schemeClr val="dk1"/>
            </a:solidFill>
            <a:prstDash val="lgDash"/>
            <a:round/>
            <a:headEnd len="med" w="med" type="none"/>
            <a:tailEnd len="med" w="med" type="none"/>
          </a:ln>
        </p:spPr>
      </p:cxnSp>
      <p:sp>
        <p:nvSpPr>
          <p:cNvPr id="94" name="Shape 94"/>
          <p:cNvSpPr txBox="1"/>
          <p:nvPr>
            <p:ph type="title"/>
          </p:nvPr>
        </p:nvSpPr>
        <p:spPr>
          <a:xfrm>
            <a:off x="708000" y="2876667"/>
            <a:ext cx="10787100" cy="4771200"/>
          </a:xfrm>
          <a:prstGeom prst="rect">
            <a:avLst/>
          </a:prstGeom>
        </p:spPr>
        <p:txBody>
          <a:bodyPr anchorCtr="0" anchor="b" bIns="243800" lIns="243800" rIns="243800" wrap="square" tIns="243800"/>
          <a:lstStyle>
            <a:lvl1pPr lvl="0" rtl="0" algn="ctr">
              <a:spcBef>
                <a:spcPts val="0"/>
              </a:spcBef>
              <a:buClr>
                <a:schemeClr val="lt1"/>
              </a:buClr>
              <a:buSzPts val="12300"/>
              <a:buNone/>
              <a:defRPr sz="12300">
                <a:solidFill>
                  <a:schemeClr val="lt1"/>
                </a:solidFill>
              </a:defRPr>
            </a:lvl1pPr>
            <a:lvl2pPr lvl="1" rtl="0" algn="ctr">
              <a:spcBef>
                <a:spcPts val="0"/>
              </a:spcBef>
              <a:buClr>
                <a:schemeClr val="lt1"/>
              </a:buClr>
              <a:buSzPts val="12300"/>
              <a:buNone/>
              <a:defRPr sz="12300">
                <a:solidFill>
                  <a:schemeClr val="lt1"/>
                </a:solidFill>
              </a:defRPr>
            </a:lvl2pPr>
            <a:lvl3pPr lvl="2" rtl="0" algn="ctr">
              <a:spcBef>
                <a:spcPts val="0"/>
              </a:spcBef>
              <a:buClr>
                <a:schemeClr val="lt1"/>
              </a:buClr>
              <a:buSzPts val="12300"/>
              <a:buNone/>
              <a:defRPr sz="12300">
                <a:solidFill>
                  <a:schemeClr val="lt1"/>
                </a:solidFill>
              </a:defRPr>
            </a:lvl3pPr>
            <a:lvl4pPr lvl="3" rtl="0" algn="ctr">
              <a:spcBef>
                <a:spcPts val="0"/>
              </a:spcBef>
              <a:buClr>
                <a:schemeClr val="lt1"/>
              </a:buClr>
              <a:buSzPts val="12300"/>
              <a:buNone/>
              <a:defRPr sz="12300">
                <a:solidFill>
                  <a:schemeClr val="lt1"/>
                </a:solidFill>
              </a:defRPr>
            </a:lvl4pPr>
            <a:lvl5pPr lvl="4" rtl="0" algn="ctr">
              <a:spcBef>
                <a:spcPts val="0"/>
              </a:spcBef>
              <a:buClr>
                <a:schemeClr val="lt1"/>
              </a:buClr>
              <a:buSzPts val="12300"/>
              <a:buNone/>
              <a:defRPr sz="12300">
                <a:solidFill>
                  <a:schemeClr val="lt1"/>
                </a:solidFill>
              </a:defRPr>
            </a:lvl5pPr>
            <a:lvl6pPr lvl="5" rtl="0" algn="ctr">
              <a:spcBef>
                <a:spcPts val="0"/>
              </a:spcBef>
              <a:buClr>
                <a:schemeClr val="lt1"/>
              </a:buClr>
              <a:buSzPts val="12300"/>
              <a:buNone/>
              <a:defRPr sz="12300">
                <a:solidFill>
                  <a:schemeClr val="lt1"/>
                </a:solidFill>
              </a:defRPr>
            </a:lvl6pPr>
            <a:lvl7pPr lvl="6" rtl="0" algn="ctr">
              <a:spcBef>
                <a:spcPts val="0"/>
              </a:spcBef>
              <a:buClr>
                <a:schemeClr val="lt1"/>
              </a:buClr>
              <a:buSzPts val="12300"/>
              <a:buNone/>
              <a:defRPr sz="12300">
                <a:solidFill>
                  <a:schemeClr val="lt1"/>
                </a:solidFill>
              </a:defRPr>
            </a:lvl7pPr>
            <a:lvl8pPr lvl="7" rtl="0" algn="ctr">
              <a:spcBef>
                <a:spcPts val="0"/>
              </a:spcBef>
              <a:buClr>
                <a:schemeClr val="lt1"/>
              </a:buClr>
              <a:buSzPts val="12300"/>
              <a:buNone/>
              <a:defRPr sz="12300">
                <a:solidFill>
                  <a:schemeClr val="lt1"/>
                </a:solidFill>
              </a:defRPr>
            </a:lvl8pPr>
            <a:lvl9pPr lvl="8" rtl="0" algn="ctr">
              <a:spcBef>
                <a:spcPts val="0"/>
              </a:spcBef>
              <a:buClr>
                <a:schemeClr val="lt1"/>
              </a:buClr>
              <a:buSzPts val="12300"/>
              <a:buNone/>
              <a:defRPr sz="12300">
                <a:solidFill>
                  <a:schemeClr val="lt1"/>
                </a:solidFill>
              </a:defRPr>
            </a:lvl9pPr>
          </a:lstStyle>
          <a:p/>
        </p:txBody>
      </p:sp>
      <p:sp>
        <p:nvSpPr>
          <p:cNvPr id="95" name="Shape 95"/>
          <p:cNvSpPr txBox="1"/>
          <p:nvPr>
            <p:ph idx="1" type="subTitle"/>
          </p:nvPr>
        </p:nvSpPr>
        <p:spPr>
          <a:xfrm>
            <a:off x="708000" y="7790403"/>
            <a:ext cx="10787100" cy="3588000"/>
          </a:xfrm>
          <a:prstGeom prst="rect">
            <a:avLst/>
          </a:prstGeom>
        </p:spPr>
        <p:txBody>
          <a:bodyPr anchorCtr="0" anchor="t" bIns="243800" lIns="243800" rIns="243800" wrap="square" tIns="243800"/>
          <a:lstStyle>
            <a:lvl1pPr lvl="0" rtl="0" algn="ctr">
              <a:lnSpc>
                <a:spcPct val="100000"/>
              </a:lnSpc>
              <a:spcBef>
                <a:spcPts val="0"/>
              </a:spcBef>
              <a:spcAft>
                <a:spcPts val="0"/>
              </a:spcAft>
              <a:buClr>
                <a:schemeClr val="lt1"/>
              </a:buClr>
              <a:buSzPts val="5100"/>
              <a:buNone/>
              <a:defRPr sz="5100">
                <a:solidFill>
                  <a:schemeClr val="lt1"/>
                </a:solidFill>
              </a:defRPr>
            </a:lvl1pPr>
            <a:lvl2pPr lvl="1" rtl="0" algn="ctr">
              <a:lnSpc>
                <a:spcPct val="100000"/>
              </a:lnSpc>
              <a:spcBef>
                <a:spcPts val="0"/>
              </a:spcBef>
              <a:spcAft>
                <a:spcPts val="0"/>
              </a:spcAft>
              <a:buClr>
                <a:schemeClr val="lt1"/>
              </a:buClr>
              <a:buSzPts val="5100"/>
              <a:buNone/>
              <a:defRPr sz="5100">
                <a:solidFill>
                  <a:schemeClr val="lt1"/>
                </a:solidFill>
              </a:defRPr>
            </a:lvl2pPr>
            <a:lvl3pPr lvl="2" rtl="0" algn="ctr">
              <a:lnSpc>
                <a:spcPct val="100000"/>
              </a:lnSpc>
              <a:spcBef>
                <a:spcPts val="0"/>
              </a:spcBef>
              <a:spcAft>
                <a:spcPts val="0"/>
              </a:spcAft>
              <a:buClr>
                <a:schemeClr val="lt1"/>
              </a:buClr>
              <a:buSzPts val="5100"/>
              <a:buNone/>
              <a:defRPr sz="5100">
                <a:solidFill>
                  <a:schemeClr val="lt1"/>
                </a:solidFill>
              </a:defRPr>
            </a:lvl3pPr>
            <a:lvl4pPr lvl="3" rtl="0" algn="ctr">
              <a:lnSpc>
                <a:spcPct val="100000"/>
              </a:lnSpc>
              <a:spcBef>
                <a:spcPts val="0"/>
              </a:spcBef>
              <a:spcAft>
                <a:spcPts val="0"/>
              </a:spcAft>
              <a:buClr>
                <a:schemeClr val="lt1"/>
              </a:buClr>
              <a:buSzPts val="5100"/>
              <a:buNone/>
              <a:defRPr sz="5100">
                <a:solidFill>
                  <a:schemeClr val="lt1"/>
                </a:solidFill>
              </a:defRPr>
            </a:lvl4pPr>
            <a:lvl5pPr lvl="4" rtl="0" algn="ctr">
              <a:lnSpc>
                <a:spcPct val="100000"/>
              </a:lnSpc>
              <a:spcBef>
                <a:spcPts val="0"/>
              </a:spcBef>
              <a:spcAft>
                <a:spcPts val="0"/>
              </a:spcAft>
              <a:buClr>
                <a:schemeClr val="lt1"/>
              </a:buClr>
              <a:buSzPts val="5100"/>
              <a:buNone/>
              <a:defRPr sz="5100">
                <a:solidFill>
                  <a:schemeClr val="lt1"/>
                </a:solidFill>
              </a:defRPr>
            </a:lvl5pPr>
            <a:lvl6pPr lvl="5" rtl="0" algn="ctr">
              <a:lnSpc>
                <a:spcPct val="100000"/>
              </a:lnSpc>
              <a:spcBef>
                <a:spcPts val="0"/>
              </a:spcBef>
              <a:spcAft>
                <a:spcPts val="0"/>
              </a:spcAft>
              <a:buClr>
                <a:schemeClr val="lt1"/>
              </a:buClr>
              <a:buSzPts val="5100"/>
              <a:buNone/>
              <a:defRPr sz="5100">
                <a:solidFill>
                  <a:schemeClr val="lt1"/>
                </a:solidFill>
              </a:defRPr>
            </a:lvl6pPr>
            <a:lvl7pPr lvl="6" rtl="0" algn="ctr">
              <a:lnSpc>
                <a:spcPct val="100000"/>
              </a:lnSpc>
              <a:spcBef>
                <a:spcPts val="0"/>
              </a:spcBef>
              <a:spcAft>
                <a:spcPts val="0"/>
              </a:spcAft>
              <a:buClr>
                <a:schemeClr val="lt1"/>
              </a:buClr>
              <a:buSzPts val="5100"/>
              <a:buNone/>
              <a:defRPr sz="5100">
                <a:solidFill>
                  <a:schemeClr val="lt1"/>
                </a:solidFill>
              </a:defRPr>
            </a:lvl7pPr>
            <a:lvl8pPr lvl="7" rtl="0" algn="ctr">
              <a:lnSpc>
                <a:spcPct val="100000"/>
              </a:lnSpc>
              <a:spcBef>
                <a:spcPts val="0"/>
              </a:spcBef>
              <a:spcAft>
                <a:spcPts val="0"/>
              </a:spcAft>
              <a:buClr>
                <a:schemeClr val="lt1"/>
              </a:buClr>
              <a:buSzPts val="5100"/>
              <a:buNone/>
              <a:defRPr sz="5100">
                <a:solidFill>
                  <a:schemeClr val="lt1"/>
                </a:solidFill>
              </a:defRPr>
            </a:lvl8pPr>
            <a:lvl9pPr lvl="8" rtl="0" algn="ctr">
              <a:lnSpc>
                <a:spcPct val="100000"/>
              </a:lnSpc>
              <a:spcBef>
                <a:spcPts val="0"/>
              </a:spcBef>
              <a:spcAft>
                <a:spcPts val="0"/>
              </a:spcAft>
              <a:buClr>
                <a:schemeClr val="lt1"/>
              </a:buClr>
              <a:buSzPts val="5100"/>
              <a:buNone/>
              <a:defRPr sz="5100">
                <a:solidFill>
                  <a:schemeClr val="lt1"/>
                </a:solidFill>
              </a:defRPr>
            </a:lvl9pPr>
          </a:lstStyle>
          <a:p/>
        </p:txBody>
      </p:sp>
      <p:sp>
        <p:nvSpPr>
          <p:cNvPr id="96" name="Shape 96"/>
          <p:cNvSpPr txBox="1"/>
          <p:nvPr>
            <p:ph idx="2" type="body"/>
          </p:nvPr>
        </p:nvSpPr>
        <p:spPr>
          <a:xfrm>
            <a:off x="13172000" y="1931200"/>
            <a:ext cx="10232100" cy="9853500"/>
          </a:xfrm>
          <a:prstGeom prst="rect">
            <a:avLst/>
          </a:prstGeom>
        </p:spPr>
        <p:txBody>
          <a:bodyPr anchorCtr="0" anchor="ctr" bIns="243800" lIns="243800" rIns="243800" wrap="square" tIns="243800"/>
          <a:lstStyle>
            <a:lvl1pPr lvl="0" rtl="0">
              <a:spcBef>
                <a:spcPts val="0"/>
              </a:spcBef>
              <a:buSzPts val="4800"/>
              <a:buChar char="●"/>
              <a:defRPr/>
            </a:lvl1pPr>
            <a:lvl2pPr lvl="1" rtl="0">
              <a:spcBef>
                <a:spcPts val="0"/>
              </a:spcBef>
              <a:buSzPts val="3700"/>
              <a:buChar char="○"/>
              <a:defRPr/>
            </a:lvl2pPr>
            <a:lvl3pPr lvl="2" rtl="0">
              <a:spcBef>
                <a:spcPts val="0"/>
              </a:spcBef>
              <a:buSzPts val="3700"/>
              <a:buChar char="■"/>
              <a:defRPr/>
            </a:lvl3pPr>
            <a:lvl4pPr lvl="3" rtl="0">
              <a:spcBef>
                <a:spcPts val="0"/>
              </a:spcBef>
              <a:buSzPts val="3700"/>
              <a:buChar char="●"/>
              <a:defRPr/>
            </a:lvl4pPr>
            <a:lvl5pPr lvl="4" rtl="0">
              <a:spcBef>
                <a:spcPts val="0"/>
              </a:spcBef>
              <a:buSzPts val="3700"/>
              <a:buChar char="○"/>
              <a:defRPr/>
            </a:lvl5pPr>
            <a:lvl6pPr lvl="5" rtl="0">
              <a:spcBef>
                <a:spcPts val="0"/>
              </a:spcBef>
              <a:buSzPts val="3700"/>
              <a:buChar char="■"/>
              <a:defRPr/>
            </a:lvl6pPr>
            <a:lvl7pPr lvl="6" rtl="0">
              <a:spcBef>
                <a:spcPts val="0"/>
              </a:spcBef>
              <a:buSzPts val="3700"/>
              <a:buChar char="●"/>
              <a:defRPr/>
            </a:lvl7pPr>
            <a:lvl8pPr lvl="7" rtl="0">
              <a:spcBef>
                <a:spcPts val="0"/>
              </a:spcBef>
              <a:buSzPts val="3700"/>
              <a:buChar char="○"/>
              <a:defRPr/>
            </a:lvl8pPr>
            <a:lvl9pPr lvl="8" rtl="0">
              <a:spcBef>
                <a:spcPts val="0"/>
              </a:spcBef>
              <a:buSzPts val="3700"/>
              <a:buChar char="■"/>
              <a:defRPr/>
            </a:lvl9pPr>
          </a:lstStyle>
          <a:p/>
        </p:txBody>
      </p:sp>
      <p:sp>
        <p:nvSpPr>
          <p:cNvPr id="97" name="Shape 97"/>
          <p:cNvSpPr txBox="1"/>
          <p:nvPr>
            <p:ph idx="12" type="sldNum"/>
          </p:nvPr>
        </p:nvSpPr>
        <p:spPr>
          <a:xfrm>
            <a:off x="22593221" y="12435245"/>
            <a:ext cx="1463100" cy="1049700"/>
          </a:xfrm>
          <a:prstGeom prst="rect">
            <a:avLst/>
          </a:prstGeom>
        </p:spPr>
        <p:txBody>
          <a:bodyPr anchorCtr="0" anchor="ctr" bIns="243800" lIns="243800" rIns="243800" wrap="square" tIns="2438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8" name="Shape 98"/>
        <p:cNvGrpSpPr/>
        <p:nvPr/>
      </p:nvGrpSpPr>
      <p:grpSpPr>
        <a:xfrm>
          <a:off x="0" y="0"/>
          <a:ext cx="0" cy="0"/>
          <a:chOff x="0" y="0"/>
          <a:chExt cx="0" cy="0"/>
        </a:xfrm>
      </p:grpSpPr>
      <p:sp>
        <p:nvSpPr>
          <p:cNvPr id="99" name="Shape 99"/>
          <p:cNvSpPr txBox="1"/>
          <p:nvPr>
            <p:ph idx="1" type="body"/>
          </p:nvPr>
        </p:nvSpPr>
        <p:spPr>
          <a:xfrm>
            <a:off x="831200" y="11281533"/>
            <a:ext cx="15996900" cy="1613700"/>
          </a:xfrm>
          <a:prstGeom prst="rect">
            <a:avLst/>
          </a:prstGeom>
        </p:spPr>
        <p:txBody>
          <a:bodyPr anchorCtr="0" anchor="ctr" bIns="243800" lIns="243800" rIns="243800" wrap="square" tIns="243800"/>
          <a:lstStyle>
            <a:lvl1pPr lvl="0" rtl="0">
              <a:lnSpc>
                <a:spcPct val="100000"/>
              </a:lnSpc>
              <a:spcBef>
                <a:spcPts val="0"/>
              </a:spcBef>
              <a:spcAft>
                <a:spcPts val="0"/>
              </a:spcAft>
              <a:buSzPts val="5600"/>
              <a:buFont typeface="Oswald"/>
              <a:buNone/>
              <a:defRPr sz="5600">
                <a:latin typeface="Oswald"/>
                <a:ea typeface="Oswald"/>
                <a:cs typeface="Oswald"/>
                <a:sym typeface="Oswald"/>
              </a:defRPr>
            </a:lvl1pPr>
          </a:lstStyle>
          <a:p/>
        </p:txBody>
      </p:sp>
      <p:sp>
        <p:nvSpPr>
          <p:cNvPr id="100" name="Shape 100"/>
          <p:cNvSpPr txBox="1"/>
          <p:nvPr>
            <p:ph idx="12" type="sldNum"/>
          </p:nvPr>
        </p:nvSpPr>
        <p:spPr>
          <a:xfrm>
            <a:off x="22593221" y="12435245"/>
            <a:ext cx="1463100" cy="1049700"/>
          </a:xfrm>
          <a:prstGeom prst="rect">
            <a:avLst/>
          </a:prstGeom>
        </p:spPr>
        <p:txBody>
          <a:bodyPr anchorCtr="0" anchor="ctr" bIns="243800" lIns="243800" rIns="243800" wrap="square" tIns="2438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01" name="Shape 101"/>
        <p:cNvGrpSpPr/>
        <p:nvPr/>
      </p:nvGrpSpPr>
      <p:grpSpPr>
        <a:xfrm>
          <a:off x="0" y="0"/>
          <a:ext cx="0" cy="0"/>
          <a:chOff x="0" y="0"/>
          <a:chExt cx="0" cy="0"/>
        </a:xfrm>
      </p:grpSpPr>
      <p:cxnSp>
        <p:nvCxnSpPr>
          <p:cNvPr id="102" name="Shape 102"/>
          <p:cNvCxnSpPr/>
          <p:nvPr/>
        </p:nvCxnSpPr>
        <p:spPr>
          <a:xfrm>
            <a:off x="1102067" y="7968733"/>
            <a:ext cx="2427900" cy="0"/>
          </a:xfrm>
          <a:prstGeom prst="straightConnector1">
            <a:avLst/>
          </a:prstGeom>
          <a:noFill/>
          <a:ln cap="flat" cmpd="sng" w="28575">
            <a:solidFill>
              <a:schemeClr val="dk1"/>
            </a:solidFill>
            <a:prstDash val="lgDash"/>
            <a:round/>
            <a:headEnd len="med" w="med" type="none"/>
            <a:tailEnd len="med" w="med" type="none"/>
          </a:ln>
        </p:spPr>
      </p:cxnSp>
      <p:sp>
        <p:nvSpPr>
          <p:cNvPr id="103" name="Shape 103"/>
          <p:cNvSpPr txBox="1"/>
          <p:nvPr>
            <p:ph type="title"/>
          </p:nvPr>
        </p:nvSpPr>
        <p:spPr>
          <a:xfrm>
            <a:off x="831200" y="2949667"/>
            <a:ext cx="22721700" cy="5235900"/>
          </a:xfrm>
          <a:prstGeom prst="rect">
            <a:avLst/>
          </a:prstGeom>
        </p:spPr>
        <p:txBody>
          <a:bodyPr anchorCtr="0" anchor="b" bIns="243800" lIns="243800" rIns="243800" wrap="square" tIns="243800"/>
          <a:lstStyle>
            <a:lvl1pPr lvl="0" rtl="0">
              <a:spcBef>
                <a:spcPts val="0"/>
              </a:spcBef>
              <a:buSzPts val="32000"/>
              <a:buNone/>
              <a:defRPr sz="32000"/>
            </a:lvl1pPr>
            <a:lvl2pPr lvl="1" rtl="0">
              <a:spcBef>
                <a:spcPts val="0"/>
              </a:spcBef>
              <a:buSzPts val="32000"/>
              <a:buNone/>
              <a:defRPr sz="32000"/>
            </a:lvl2pPr>
            <a:lvl3pPr lvl="2" rtl="0">
              <a:spcBef>
                <a:spcPts val="0"/>
              </a:spcBef>
              <a:buSzPts val="32000"/>
              <a:buNone/>
              <a:defRPr sz="32000"/>
            </a:lvl3pPr>
            <a:lvl4pPr lvl="3" rtl="0">
              <a:spcBef>
                <a:spcPts val="0"/>
              </a:spcBef>
              <a:buSzPts val="32000"/>
              <a:buNone/>
              <a:defRPr sz="32000"/>
            </a:lvl4pPr>
            <a:lvl5pPr lvl="4" rtl="0">
              <a:spcBef>
                <a:spcPts val="0"/>
              </a:spcBef>
              <a:buSzPts val="32000"/>
              <a:buNone/>
              <a:defRPr sz="32000"/>
            </a:lvl5pPr>
            <a:lvl6pPr lvl="5" rtl="0">
              <a:spcBef>
                <a:spcPts val="0"/>
              </a:spcBef>
              <a:buSzPts val="32000"/>
              <a:buNone/>
              <a:defRPr sz="32000"/>
            </a:lvl6pPr>
            <a:lvl7pPr lvl="6" rtl="0">
              <a:spcBef>
                <a:spcPts val="0"/>
              </a:spcBef>
              <a:buSzPts val="32000"/>
              <a:buNone/>
              <a:defRPr sz="32000"/>
            </a:lvl7pPr>
            <a:lvl8pPr lvl="7" rtl="0">
              <a:spcBef>
                <a:spcPts val="0"/>
              </a:spcBef>
              <a:buSzPts val="32000"/>
              <a:buNone/>
              <a:defRPr sz="32000"/>
            </a:lvl8pPr>
            <a:lvl9pPr lvl="8" rtl="0">
              <a:spcBef>
                <a:spcPts val="0"/>
              </a:spcBef>
              <a:buSzPts val="32000"/>
              <a:buNone/>
              <a:defRPr sz="32000"/>
            </a:lvl9pPr>
          </a:lstStyle>
          <a:p/>
        </p:txBody>
      </p:sp>
      <p:sp>
        <p:nvSpPr>
          <p:cNvPr id="104" name="Shape 104"/>
          <p:cNvSpPr txBox="1"/>
          <p:nvPr>
            <p:ph idx="1" type="body"/>
          </p:nvPr>
        </p:nvSpPr>
        <p:spPr>
          <a:xfrm>
            <a:off x="831200" y="8405933"/>
            <a:ext cx="22721700" cy="3468900"/>
          </a:xfrm>
          <a:prstGeom prst="rect">
            <a:avLst/>
          </a:prstGeom>
        </p:spPr>
        <p:txBody>
          <a:bodyPr anchorCtr="0" anchor="t" bIns="243800" lIns="243800" rIns="243800" wrap="square" tIns="243800"/>
          <a:lstStyle>
            <a:lvl1pPr lvl="0" rtl="0">
              <a:spcBef>
                <a:spcPts val="0"/>
              </a:spcBef>
              <a:buSzPts val="4800"/>
              <a:buChar char="●"/>
              <a:defRPr/>
            </a:lvl1pPr>
            <a:lvl2pPr lvl="1" rtl="0">
              <a:spcBef>
                <a:spcPts val="0"/>
              </a:spcBef>
              <a:buSzPts val="3700"/>
              <a:buChar char="○"/>
              <a:defRPr/>
            </a:lvl2pPr>
            <a:lvl3pPr lvl="2" rtl="0">
              <a:spcBef>
                <a:spcPts val="0"/>
              </a:spcBef>
              <a:buSzPts val="3700"/>
              <a:buChar char="■"/>
              <a:defRPr/>
            </a:lvl3pPr>
            <a:lvl4pPr lvl="3" rtl="0">
              <a:spcBef>
                <a:spcPts val="0"/>
              </a:spcBef>
              <a:buSzPts val="3700"/>
              <a:buChar char="●"/>
              <a:defRPr/>
            </a:lvl4pPr>
            <a:lvl5pPr lvl="4" rtl="0">
              <a:spcBef>
                <a:spcPts val="0"/>
              </a:spcBef>
              <a:buSzPts val="3700"/>
              <a:buChar char="○"/>
              <a:defRPr/>
            </a:lvl5pPr>
            <a:lvl6pPr lvl="5" rtl="0">
              <a:spcBef>
                <a:spcPts val="0"/>
              </a:spcBef>
              <a:buSzPts val="3700"/>
              <a:buChar char="■"/>
              <a:defRPr/>
            </a:lvl6pPr>
            <a:lvl7pPr lvl="6" rtl="0">
              <a:spcBef>
                <a:spcPts val="0"/>
              </a:spcBef>
              <a:buSzPts val="3700"/>
              <a:buChar char="●"/>
              <a:defRPr/>
            </a:lvl7pPr>
            <a:lvl8pPr lvl="7" rtl="0">
              <a:spcBef>
                <a:spcPts val="0"/>
              </a:spcBef>
              <a:buSzPts val="3700"/>
              <a:buChar char="○"/>
              <a:defRPr/>
            </a:lvl8pPr>
            <a:lvl9pPr lvl="8" rtl="0">
              <a:spcBef>
                <a:spcPts val="0"/>
              </a:spcBef>
              <a:buSzPts val="3700"/>
              <a:buChar char="■"/>
              <a:defRPr/>
            </a:lvl9pPr>
          </a:lstStyle>
          <a:p/>
        </p:txBody>
      </p:sp>
      <p:sp>
        <p:nvSpPr>
          <p:cNvPr id="105" name="Shape 105"/>
          <p:cNvSpPr txBox="1"/>
          <p:nvPr>
            <p:ph idx="12" type="sldNum"/>
          </p:nvPr>
        </p:nvSpPr>
        <p:spPr>
          <a:xfrm>
            <a:off x="22593221" y="12435245"/>
            <a:ext cx="1463100" cy="1049700"/>
          </a:xfrm>
          <a:prstGeom prst="rect">
            <a:avLst/>
          </a:prstGeom>
        </p:spPr>
        <p:txBody>
          <a:bodyPr anchorCtr="0" anchor="ctr" bIns="243800" lIns="243800" rIns="243800" wrap="square" tIns="2438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06" name="Shape 106"/>
        <p:cNvGrpSpPr/>
        <p:nvPr/>
      </p:nvGrpSpPr>
      <p:grpSpPr>
        <a:xfrm>
          <a:off x="0" y="0"/>
          <a:ext cx="0" cy="0"/>
          <a:chOff x="0" y="0"/>
          <a:chExt cx="0" cy="0"/>
        </a:xfrm>
      </p:grpSpPr>
      <p:sp>
        <p:nvSpPr>
          <p:cNvPr id="107" name="Shape 107"/>
          <p:cNvSpPr txBox="1"/>
          <p:nvPr>
            <p:ph idx="12" type="sldNum"/>
          </p:nvPr>
        </p:nvSpPr>
        <p:spPr>
          <a:xfrm>
            <a:off x="22593221" y="12435245"/>
            <a:ext cx="1463100" cy="1049700"/>
          </a:xfrm>
          <a:prstGeom prst="rect">
            <a:avLst/>
          </a:prstGeom>
        </p:spPr>
        <p:txBody>
          <a:bodyPr anchorCtr="0" anchor="ctr" bIns="243800" lIns="243800" rIns="243800" wrap="square" tIns="2438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18" name="Shape 18"/>
        <p:cNvGrpSpPr/>
        <p:nvPr/>
      </p:nvGrpSpPr>
      <p:grpSpPr>
        <a:xfrm>
          <a:off x="0" y="0"/>
          <a:ext cx="0" cy="0"/>
          <a:chOff x="0" y="0"/>
          <a:chExt cx="0" cy="0"/>
        </a:xfrm>
      </p:grpSpPr>
      <p:sp>
        <p:nvSpPr>
          <p:cNvPr id="19" name="Shape 19"/>
          <p:cNvSpPr txBox="1"/>
          <p:nvPr>
            <p:ph type="title"/>
          </p:nvPr>
        </p:nvSpPr>
        <p:spPr>
          <a:xfrm>
            <a:off x="4833937" y="4536281"/>
            <a:ext cx="14716126" cy="4643438"/>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228600" lvl="1"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2pPr>
            <a:lvl3pPr indent="457200" lvl="2"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3pPr>
            <a:lvl4pPr indent="685800" lvl="3"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4pPr>
            <a:lvl5pPr indent="914400" lvl="4"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5pPr>
            <a:lvl6pPr indent="1143000" lvl="5"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6pPr>
            <a:lvl7pPr indent="1371600" lvl="6"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7pPr>
            <a:lvl8pPr indent="1600200" lvl="7"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8pPr>
            <a:lvl9pPr indent="1828800" lvl="8"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9pPr>
          </a:lstStyle>
          <a:p/>
        </p:txBody>
      </p:sp>
      <p:sp>
        <p:nvSpPr>
          <p:cNvPr id="20" name="Shape 20"/>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152400" lvl="0" marL="0" marR="0" rtl="0" algn="ctr">
              <a:lnSpc>
                <a:spcPct val="100000"/>
              </a:lnSpc>
              <a:spcBef>
                <a:spcPts val="0"/>
              </a:spcBef>
              <a:spcAft>
                <a:spcPts val="0"/>
              </a:spcAft>
              <a:buClr>
                <a:srgbClr val="000000"/>
              </a:buClr>
              <a:buSzPts val="24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21" name="Shape 21"/>
        <p:cNvGrpSpPr/>
        <p:nvPr/>
      </p:nvGrpSpPr>
      <p:grpSpPr>
        <a:xfrm>
          <a:off x="0" y="0"/>
          <a:ext cx="0" cy="0"/>
          <a:chOff x="0" y="0"/>
          <a:chExt cx="0" cy="0"/>
        </a:xfrm>
      </p:grpSpPr>
      <p:sp>
        <p:nvSpPr>
          <p:cNvPr id="22" name="Shape 22"/>
          <p:cNvSpPr/>
          <p:nvPr>
            <p:ph idx="2" type="pic"/>
          </p:nvPr>
        </p:nvSpPr>
        <p:spPr>
          <a:xfrm>
            <a:off x="12495609" y="892968"/>
            <a:ext cx="7500938" cy="11572876"/>
          </a:xfrm>
          <a:prstGeom prst="rect">
            <a:avLst/>
          </a:prstGeom>
          <a:noFill/>
          <a:ln>
            <a:noFill/>
          </a:ln>
        </p:spPr>
        <p:txBody>
          <a:bodyPr anchorCtr="0" anchor="t" bIns="91425" lIns="91425" rIns="91425" wrap="square" tIns="91425"/>
          <a:lstStyle>
            <a:lvl1pPr indent="-379236" lvl="0" marL="617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1pPr>
            <a:lvl2pPr indent="-379235" lvl="1" marL="1061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2pPr>
            <a:lvl3pPr indent="-379235" lvl="2" marL="1506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3pPr>
            <a:lvl4pPr indent="-379235" lvl="3" marL="1950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4pPr>
            <a:lvl5pPr indent="-379235" lvl="4" marL="2395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5pPr>
            <a:lvl6pPr indent="-379235" lvl="5" marL="2839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6pPr>
            <a:lvl7pPr indent="-379236" lvl="6" marL="3284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7pPr>
            <a:lvl8pPr indent="-379236" lvl="7" marL="3728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8pPr>
            <a:lvl9pPr indent="-379236" lvl="8" marL="4173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9pPr>
          </a:lstStyle>
          <a:p/>
        </p:txBody>
      </p:sp>
      <p:sp>
        <p:nvSpPr>
          <p:cNvPr id="23" name="Shape 23"/>
          <p:cNvSpPr txBox="1"/>
          <p:nvPr>
            <p:ph type="title"/>
          </p:nvPr>
        </p:nvSpPr>
        <p:spPr>
          <a:xfrm>
            <a:off x="4387453" y="892968"/>
            <a:ext cx="7500938" cy="5607845"/>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SzPts val="8400"/>
              <a:buFont typeface="Helvetica Neue Light"/>
              <a:buNone/>
              <a:defRPr b="0" i="0" sz="8400" u="none" cap="none" strike="noStrike">
                <a:solidFill>
                  <a:srgbClr val="000000"/>
                </a:solidFill>
                <a:latin typeface="Helvetica Neue Light"/>
                <a:ea typeface="Helvetica Neue Light"/>
                <a:cs typeface="Helvetica Neue Light"/>
                <a:sym typeface="Helvetica Neue Light"/>
              </a:defRPr>
            </a:lvl1pPr>
            <a:lvl2pPr indent="228600" lvl="1"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2pPr>
            <a:lvl3pPr indent="457200" lvl="2"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3pPr>
            <a:lvl4pPr indent="685800" lvl="3"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4pPr>
            <a:lvl5pPr indent="914400" lvl="4"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5pPr>
            <a:lvl6pPr indent="1143000" lvl="5"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6pPr>
            <a:lvl7pPr indent="1371600" lvl="6"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7pPr>
            <a:lvl8pPr indent="1600200" lvl="7"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8pPr>
            <a:lvl9pPr indent="1828800" lvl="8"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9pPr>
          </a:lstStyle>
          <a:p/>
        </p:txBody>
      </p:sp>
      <p:sp>
        <p:nvSpPr>
          <p:cNvPr id="24" name="Shape 24"/>
          <p:cNvSpPr txBox="1"/>
          <p:nvPr>
            <p:ph idx="1" type="body"/>
          </p:nvPr>
        </p:nvSpPr>
        <p:spPr>
          <a:xfrm>
            <a:off x="4387453" y="6697265"/>
            <a:ext cx="7500938" cy="5768579"/>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1pPr>
            <a:lvl2pPr indent="228600" lvl="1" marL="0" marR="0" rtl="0" algn="ctr">
              <a:lnSpc>
                <a:spcPct val="10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2pPr>
            <a:lvl3pPr indent="457200" lvl="2" marL="0" marR="0" rtl="0" algn="ctr">
              <a:lnSpc>
                <a:spcPct val="10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3pPr>
            <a:lvl4pPr indent="685800" lvl="3" marL="0" marR="0" rtl="0" algn="ctr">
              <a:lnSpc>
                <a:spcPct val="10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4pPr>
            <a:lvl5pPr indent="914400" lvl="4" marL="0" marR="0" rtl="0" algn="ctr">
              <a:lnSpc>
                <a:spcPct val="10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5pPr>
            <a:lvl6pPr indent="-379235" lvl="5" marL="2839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6pPr>
            <a:lvl7pPr indent="-379236" lvl="6" marL="3284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7pPr>
            <a:lvl8pPr indent="-379236" lvl="7" marL="3728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8pPr>
            <a:lvl9pPr indent="-379236" lvl="8" marL="4173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9pPr>
          </a:lstStyle>
          <a:p/>
        </p:txBody>
      </p:sp>
      <p:sp>
        <p:nvSpPr>
          <p:cNvPr id="25" name="Shape 25"/>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152400" lvl="0" marL="0" marR="0" rtl="0" algn="ctr">
              <a:lnSpc>
                <a:spcPct val="100000"/>
              </a:lnSpc>
              <a:spcBef>
                <a:spcPts val="0"/>
              </a:spcBef>
              <a:spcAft>
                <a:spcPts val="0"/>
              </a:spcAft>
              <a:buClr>
                <a:srgbClr val="000000"/>
              </a:buClr>
              <a:buSzPts val="24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26" name="Shape 26"/>
        <p:cNvGrpSpPr/>
        <p:nvPr/>
      </p:nvGrpSpPr>
      <p:grpSpPr>
        <a:xfrm>
          <a:off x="0" y="0"/>
          <a:ext cx="0" cy="0"/>
          <a:chOff x="0" y="0"/>
          <a:chExt cx="0" cy="0"/>
        </a:xfrm>
      </p:grpSpPr>
      <p:sp>
        <p:nvSpPr>
          <p:cNvPr id="27" name="Shape 27"/>
          <p:cNvSpPr txBox="1"/>
          <p:nvPr>
            <p:ph type="title"/>
          </p:nvPr>
        </p:nvSpPr>
        <p:spPr>
          <a:xfrm>
            <a:off x="4387453" y="625078"/>
            <a:ext cx="15609095" cy="3036094"/>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228600" lvl="1"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2pPr>
            <a:lvl3pPr indent="457200" lvl="2"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3pPr>
            <a:lvl4pPr indent="685800" lvl="3"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4pPr>
            <a:lvl5pPr indent="914400" lvl="4"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5pPr>
            <a:lvl6pPr indent="1143000" lvl="5"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6pPr>
            <a:lvl7pPr indent="1371600" lvl="6"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7pPr>
            <a:lvl8pPr indent="1600200" lvl="7"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8pPr>
            <a:lvl9pPr indent="1828800" lvl="8"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9pPr>
          </a:lstStyle>
          <a:p/>
        </p:txBody>
      </p:sp>
      <p:sp>
        <p:nvSpPr>
          <p:cNvPr id="28" name="Shape 28"/>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152400" lvl="0" marL="0" marR="0" rtl="0" algn="ctr">
              <a:lnSpc>
                <a:spcPct val="100000"/>
              </a:lnSpc>
              <a:spcBef>
                <a:spcPts val="0"/>
              </a:spcBef>
              <a:spcAft>
                <a:spcPts val="0"/>
              </a:spcAft>
              <a:buClr>
                <a:srgbClr val="000000"/>
              </a:buClr>
              <a:buSzPts val="24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29" name="Shape 29"/>
        <p:cNvGrpSpPr/>
        <p:nvPr/>
      </p:nvGrpSpPr>
      <p:grpSpPr>
        <a:xfrm>
          <a:off x="0" y="0"/>
          <a:ext cx="0" cy="0"/>
          <a:chOff x="0" y="0"/>
          <a:chExt cx="0" cy="0"/>
        </a:xfrm>
      </p:grpSpPr>
      <p:sp>
        <p:nvSpPr>
          <p:cNvPr id="30" name="Shape 30"/>
          <p:cNvSpPr txBox="1"/>
          <p:nvPr>
            <p:ph type="title"/>
          </p:nvPr>
        </p:nvSpPr>
        <p:spPr>
          <a:xfrm>
            <a:off x="4387453" y="625078"/>
            <a:ext cx="15609095" cy="3036094"/>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228600" lvl="1"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2pPr>
            <a:lvl3pPr indent="457200" lvl="2"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3pPr>
            <a:lvl4pPr indent="685800" lvl="3"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4pPr>
            <a:lvl5pPr indent="914400" lvl="4"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5pPr>
            <a:lvl6pPr indent="1143000" lvl="5"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6pPr>
            <a:lvl7pPr indent="1371600" lvl="6"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7pPr>
            <a:lvl8pPr indent="1600200" lvl="7"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8pPr>
            <a:lvl9pPr indent="1828800" lvl="8"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9pPr>
          </a:lstStyle>
          <a:p/>
        </p:txBody>
      </p:sp>
      <p:sp>
        <p:nvSpPr>
          <p:cNvPr id="31" name="Shape 31"/>
          <p:cNvSpPr txBox="1"/>
          <p:nvPr>
            <p:ph idx="1" type="body"/>
          </p:nvPr>
        </p:nvSpPr>
        <p:spPr>
          <a:xfrm>
            <a:off x="4387453" y="3661171"/>
            <a:ext cx="15609095" cy="8840392"/>
          </a:xfrm>
          <a:prstGeom prst="rect">
            <a:avLst/>
          </a:prstGeom>
          <a:noFill/>
          <a:ln>
            <a:noFill/>
          </a:ln>
        </p:spPr>
        <p:txBody>
          <a:bodyPr anchorCtr="0" anchor="ctr" bIns="91425" lIns="91425" rIns="91425" wrap="square" tIns="91425"/>
          <a:lstStyle>
            <a:lvl1pPr indent="-379236" lvl="0" marL="617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1pPr>
            <a:lvl2pPr indent="-379235" lvl="1" marL="1061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2pPr>
            <a:lvl3pPr indent="-379235" lvl="2" marL="1506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3pPr>
            <a:lvl4pPr indent="-379235" lvl="3" marL="1950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4pPr>
            <a:lvl5pPr indent="-379235" lvl="4" marL="2395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5pPr>
            <a:lvl6pPr indent="-379235" lvl="5" marL="2839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6pPr>
            <a:lvl7pPr indent="-379236" lvl="6" marL="3284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7pPr>
            <a:lvl8pPr indent="-379236" lvl="7" marL="3728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8pPr>
            <a:lvl9pPr indent="-379236" lvl="8" marL="4173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9pPr>
          </a:lstStyle>
          <a:p/>
        </p:txBody>
      </p:sp>
      <p:sp>
        <p:nvSpPr>
          <p:cNvPr id="32" name="Shape 32"/>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152400" lvl="0" marL="0" marR="0" rtl="0" algn="ctr">
              <a:lnSpc>
                <a:spcPct val="100000"/>
              </a:lnSpc>
              <a:spcBef>
                <a:spcPts val="0"/>
              </a:spcBef>
              <a:spcAft>
                <a:spcPts val="0"/>
              </a:spcAft>
              <a:buClr>
                <a:srgbClr val="000000"/>
              </a:buClr>
              <a:buSzPts val="24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33" name="Shape 33"/>
        <p:cNvGrpSpPr/>
        <p:nvPr/>
      </p:nvGrpSpPr>
      <p:grpSpPr>
        <a:xfrm>
          <a:off x="0" y="0"/>
          <a:ext cx="0" cy="0"/>
          <a:chOff x="0" y="0"/>
          <a:chExt cx="0" cy="0"/>
        </a:xfrm>
      </p:grpSpPr>
      <p:sp>
        <p:nvSpPr>
          <p:cNvPr id="34" name="Shape 34"/>
          <p:cNvSpPr/>
          <p:nvPr>
            <p:ph idx="2" type="pic"/>
          </p:nvPr>
        </p:nvSpPr>
        <p:spPr>
          <a:xfrm>
            <a:off x="12495609" y="3661171"/>
            <a:ext cx="7500938" cy="8840392"/>
          </a:xfrm>
          <a:prstGeom prst="rect">
            <a:avLst/>
          </a:prstGeom>
          <a:noFill/>
          <a:ln>
            <a:noFill/>
          </a:ln>
        </p:spPr>
        <p:txBody>
          <a:bodyPr anchorCtr="0" anchor="t" bIns="91425" lIns="91425" rIns="91425" wrap="square" tIns="91425"/>
          <a:lstStyle>
            <a:lvl1pPr indent="-379236" lvl="0" marL="617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1pPr>
            <a:lvl2pPr indent="-379235" lvl="1" marL="1061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2pPr>
            <a:lvl3pPr indent="-379235" lvl="2" marL="1506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3pPr>
            <a:lvl4pPr indent="-379235" lvl="3" marL="1950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4pPr>
            <a:lvl5pPr indent="-379235" lvl="4" marL="2395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5pPr>
            <a:lvl6pPr indent="-379235" lvl="5" marL="2839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6pPr>
            <a:lvl7pPr indent="-379236" lvl="6" marL="3284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7pPr>
            <a:lvl8pPr indent="-379236" lvl="7" marL="3728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8pPr>
            <a:lvl9pPr indent="-379236" lvl="8" marL="4173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9pPr>
          </a:lstStyle>
          <a:p/>
        </p:txBody>
      </p:sp>
      <p:sp>
        <p:nvSpPr>
          <p:cNvPr id="35" name="Shape 35"/>
          <p:cNvSpPr txBox="1"/>
          <p:nvPr>
            <p:ph type="title"/>
          </p:nvPr>
        </p:nvSpPr>
        <p:spPr>
          <a:xfrm>
            <a:off x="4387453" y="625078"/>
            <a:ext cx="15609095" cy="3036094"/>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228600" lvl="1"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2pPr>
            <a:lvl3pPr indent="457200" lvl="2"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3pPr>
            <a:lvl4pPr indent="685800" lvl="3"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4pPr>
            <a:lvl5pPr indent="914400" lvl="4"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5pPr>
            <a:lvl6pPr indent="1143000" lvl="5"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6pPr>
            <a:lvl7pPr indent="1371600" lvl="6"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7pPr>
            <a:lvl8pPr indent="1600200" lvl="7"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8pPr>
            <a:lvl9pPr indent="1828800" lvl="8"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9pPr>
          </a:lstStyle>
          <a:p/>
        </p:txBody>
      </p:sp>
      <p:sp>
        <p:nvSpPr>
          <p:cNvPr id="36" name="Shape 36"/>
          <p:cNvSpPr txBox="1"/>
          <p:nvPr>
            <p:ph idx="1" type="body"/>
          </p:nvPr>
        </p:nvSpPr>
        <p:spPr>
          <a:xfrm>
            <a:off x="4387453" y="3661171"/>
            <a:ext cx="7500938" cy="8840392"/>
          </a:xfrm>
          <a:prstGeom prst="rect">
            <a:avLst/>
          </a:prstGeom>
          <a:noFill/>
          <a:ln>
            <a:noFill/>
          </a:ln>
        </p:spPr>
        <p:txBody>
          <a:bodyPr anchorCtr="0" anchor="ctr" bIns="91425" lIns="91425" rIns="91425" wrap="square" tIns="91425"/>
          <a:lstStyle>
            <a:lvl1pPr indent="-284389" lvl="0" marL="465364" marR="0" rtl="0" algn="l">
              <a:lnSpc>
                <a:spcPct val="100000"/>
              </a:lnSpc>
              <a:spcBef>
                <a:spcPts val="4500"/>
              </a:spcBef>
              <a:spcAft>
                <a:spcPts val="0"/>
              </a:spcAft>
              <a:buClr>
                <a:srgbClr val="000000"/>
              </a:buClr>
              <a:buSzPts val="285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1pPr>
            <a:lvl2pPr indent="-284389" lvl="1" marL="808264" marR="0" rtl="0" algn="l">
              <a:lnSpc>
                <a:spcPct val="100000"/>
              </a:lnSpc>
              <a:spcBef>
                <a:spcPts val="4500"/>
              </a:spcBef>
              <a:spcAft>
                <a:spcPts val="0"/>
              </a:spcAft>
              <a:buClr>
                <a:srgbClr val="000000"/>
              </a:buClr>
              <a:buSzPts val="285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2pPr>
            <a:lvl3pPr indent="-284389" lvl="2" marL="1151164" marR="0" rtl="0" algn="l">
              <a:lnSpc>
                <a:spcPct val="100000"/>
              </a:lnSpc>
              <a:spcBef>
                <a:spcPts val="4500"/>
              </a:spcBef>
              <a:spcAft>
                <a:spcPts val="0"/>
              </a:spcAft>
              <a:buClr>
                <a:srgbClr val="000000"/>
              </a:buClr>
              <a:buSzPts val="285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3pPr>
            <a:lvl4pPr indent="-284389" lvl="3" marL="1494064" marR="0" rtl="0" algn="l">
              <a:lnSpc>
                <a:spcPct val="100000"/>
              </a:lnSpc>
              <a:spcBef>
                <a:spcPts val="4500"/>
              </a:spcBef>
              <a:spcAft>
                <a:spcPts val="0"/>
              </a:spcAft>
              <a:buClr>
                <a:srgbClr val="000000"/>
              </a:buClr>
              <a:buSzPts val="285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4pPr>
            <a:lvl5pPr indent="-284389" lvl="4" marL="1836964" marR="0" rtl="0" algn="l">
              <a:lnSpc>
                <a:spcPct val="100000"/>
              </a:lnSpc>
              <a:spcBef>
                <a:spcPts val="4500"/>
              </a:spcBef>
              <a:spcAft>
                <a:spcPts val="0"/>
              </a:spcAft>
              <a:buClr>
                <a:srgbClr val="000000"/>
              </a:buClr>
              <a:buSzPts val="285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5pPr>
            <a:lvl6pPr indent="-379235" lvl="5" marL="2839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6pPr>
            <a:lvl7pPr indent="-379236" lvl="6" marL="3284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7pPr>
            <a:lvl8pPr indent="-379236" lvl="7" marL="3728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8pPr>
            <a:lvl9pPr indent="-379236" lvl="8" marL="4173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9pPr>
          </a:lstStyle>
          <a:p/>
        </p:txBody>
      </p:sp>
      <p:sp>
        <p:nvSpPr>
          <p:cNvPr id="37" name="Shape 37"/>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152400" lvl="0" marL="0" marR="0" rtl="0" algn="ctr">
              <a:lnSpc>
                <a:spcPct val="100000"/>
              </a:lnSpc>
              <a:spcBef>
                <a:spcPts val="0"/>
              </a:spcBef>
              <a:spcAft>
                <a:spcPts val="0"/>
              </a:spcAft>
              <a:buClr>
                <a:srgbClr val="000000"/>
              </a:buClr>
              <a:buSzPts val="24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38" name="Shape 38"/>
        <p:cNvGrpSpPr/>
        <p:nvPr/>
      </p:nvGrpSpPr>
      <p:grpSpPr>
        <a:xfrm>
          <a:off x="0" y="0"/>
          <a:ext cx="0" cy="0"/>
          <a:chOff x="0" y="0"/>
          <a:chExt cx="0" cy="0"/>
        </a:xfrm>
      </p:grpSpPr>
      <p:sp>
        <p:nvSpPr>
          <p:cNvPr id="39" name="Shape 39"/>
          <p:cNvSpPr txBox="1"/>
          <p:nvPr>
            <p:ph idx="1" type="body"/>
          </p:nvPr>
        </p:nvSpPr>
        <p:spPr>
          <a:xfrm>
            <a:off x="4387453" y="1785937"/>
            <a:ext cx="15609095" cy="10144126"/>
          </a:xfrm>
          <a:prstGeom prst="rect">
            <a:avLst/>
          </a:prstGeom>
          <a:noFill/>
          <a:ln>
            <a:noFill/>
          </a:ln>
        </p:spPr>
        <p:txBody>
          <a:bodyPr anchorCtr="0" anchor="ctr" bIns="91425" lIns="91425" rIns="91425" wrap="square" tIns="91425"/>
          <a:lstStyle>
            <a:lvl1pPr indent="-379236" lvl="0" marL="617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1pPr>
            <a:lvl2pPr indent="-379235" lvl="1" marL="1061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2pPr>
            <a:lvl3pPr indent="-379235" lvl="2" marL="1506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3pPr>
            <a:lvl4pPr indent="-379235" lvl="3" marL="1950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4pPr>
            <a:lvl5pPr indent="-379235" lvl="4" marL="2395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5pPr>
            <a:lvl6pPr indent="-379235" lvl="5" marL="2839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6pPr>
            <a:lvl7pPr indent="-379236" lvl="6" marL="3284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7pPr>
            <a:lvl8pPr indent="-379236" lvl="7" marL="3728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8pPr>
            <a:lvl9pPr indent="-379236" lvl="8" marL="4173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9pPr>
          </a:lstStyle>
          <a:p/>
        </p:txBody>
      </p:sp>
      <p:sp>
        <p:nvSpPr>
          <p:cNvPr id="40" name="Shape 40"/>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152400" lvl="0" marL="0" marR="0" rtl="0" algn="ctr">
              <a:lnSpc>
                <a:spcPct val="100000"/>
              </a:lnSpc>
              <a:spcBef>
                <a:spcPts val="0"/>
              </a:spcBef>
              <a:spcAft>
                <a:spcPts val="0"/>
              </a:spcAft>
              <a:buClr>
                <a:srgbClr val="000000"/>
              </a:buClr>
              <a:buSzPts val="24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41" name="Shape 41"/>
        <p:cNvGrpSpPr/>
        <p:nvPr/>
      </p:nvGrpSpPr>
      <p:grpSpPr>
        <a:xfrm>
          <a:off x="0" y="0"/>
          <a:ext cx="0" cy="0"/>
          <a:chOff x="0" y="0"/>
          <a:chExt cx="0" cy="0"/>
        </a:xfrm>
      </p:grpSpPr>
      <p:sp>
        <p:nvSpPr>
          <p:cNvPr id="42" name="Shape 42"/>
          <p:cNvSpPr/>
          <p:nvPr>
            <p:ph idx="2" type="pic"/>
          </p:nvPr>
        </p:nvSpPr>
        <p:spPr>
          <a:xfrm>
            <a:off x="12495609" y="7161609"/>
            <a:ext cx="7500938" cy="5304235"/>
          </a:xfrm>
          <a:prstGeom prst="rect">
            <a:avLst/>
          </a:prstGeom>
          <a:noFill/>
          <a:ln>
            <a:noFill/>
          </a:ln>
        </p:spPr>
        <p:txBody>
          <a:bodyPr anchorCtr="0" anchor="t" bIns="91425" lIns="91425" rIns="91425" wrap="square" tIns="91425"/>
          <a:lstStyle>
            <a:lvl1pPr indent="-379236" lvl="0" marL="617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1pPr>
            <a:lvl2pPr indent="-379235" lvl="1" marL="1061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2pPr>
            <a:lvl3pPr indent="-379235" lvl="2" marL="1506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3pPr>
            <a:lvl4pPr indent="-379235" lvl="3" marL="1950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4pPr>
            <a:lvl5pPr indent="-379235" lvl="4" marL="2395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5pPr>
            <a:lvl6pPr indent="-379235" lvl="5" marL="2839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6pPr>
            <a:lvl7pPr indent="-379236" lvl="6" marL="3284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7pPr>
            <a:lvl8pPr indent="-379236" lvl="7" marL="3728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8pPr>
            <a:lvl9pPr indent="-379236" lvl="8" marL="4173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9pPr>
          </a:lstStyle>
          <a:p/>
        </p:txBody>
      </p:sp>
      <p:sp>
        <p:nvSpPr>
          <p:cNvPr id="43" name="Shape 43"/>
          <p:cNvSpPr/>
          <p:nvPr>
            <p:ph idx="3" type="pic"/>
          </p:nvPr>
        </p:nvSpPr>
        <p:spPr>
          <a:xfrm>
            <a:off x="12504353" y="1250156"/>
            <a:ext cx="7500939" cy="5304235"/>
          </a:xfrm>
          <a:prstGeom prst="rect">
            <a:avLst/>
          </a:prstGeom>
          <a:noFill/>
          <a:ln>
            <a:noFill/>
          </a:ln>
        </p:spPr>
        <p:txBody>
          <a:bodyPr anchorCtr="0" anchor="t" bIns="91425" lIns="91425" rIns="91425" wrap="square" tIns="91425"/>
          <a:lstStyle>
            <a:lvl1pPr indent="-379236" lvl="0" marL="617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1pPr>
            <a:lvl2pPr indent="-379235" lvl="1" marL="1061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2pPr>
            <a:lvl3pPr indent="-379235" lvl="2" marL="1506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3pPr>
            <a:lvl4pPr indent="-379235" lvl="3" marL="1950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4pPr>
            <a:lvl5pPr indent="-379235" lvl="4" marL="2395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5pPr>
            <a:lvl6pPr indent="-379235" lvl="5" marL="2839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6pPr>
            <a:lvl7pPr indent="-379236" lvl="6" marL="3284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7pPr>
            <a:lvl8pPr indent="-379236" lvl="7" marL="3728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8pPr>
            <a:lvl9pPr indent="-379236" lvl="8" marL="4173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9pPr>
          </a:lstStyle>
          <a:p/>
        </p:txBody>
      </p:sp>
      <p:sp>
        <p:nvSpPr>
          <p:cNvPr id="44" name="Shape 44"/>
          <p:cNvSpPr/>
          <p:nvPr>
            <p:ph idx="4" type="pic"/>
          </p:nvPr>
        </p:nvSpPr>
        <p:spPr>
          <a:xfrm>
            <a:off x="4387453" y="1250156"/>
            <a:ext cx="7500938" cy="11215688"/>
          </a:xfrm>
          <a:prstGeom prst="rect">
            <a:avLst/>
          </a:prstGeom>
          <a:noFill/>
          <a:ln>
            <a:noFill/>
          </a:ln>
        </p:spPr>
        <p:txBody>
          <a:bodyPr anchorCtr="0" anchor="t" bIns="91425" lIns="91425" rIns="91425" wrap="square" tIns="91425"/>
          <a:lstStyle>
            <a:lvl1pPr indent="-379236" lvl="0" marL="617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1pPr>
            <a:lvl2pPr indent="-379235" lvl="1" marL="1061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2pPr>
            <a:lvl3pPr indent="-379235" lvl="2" marL="1506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3pPr>
            <a:lvl4pPr indent="-379235" lvl="3" marL="1950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4pPr>
            <a:lvl5pPr indent="-379235" lvl="4" marL="2395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5pPr>
            <a:lvl6pPr indent="-379235" lvl="5" marL="2839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6pPr>
            <a:lvl7pPr indent="-379236" lvl="6" marL="3284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7pPr>
            <a:lvl8pPr indent="-379236" lvl="7" marL="3728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8pPr>
            <a:lvl9pPr indent="-379236" lvl="8" marL="4173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9pPr>
          </a:lstStyle>
          <a:p/>
        </p:txBody>
      </p:sp>
      <p:sp>
        <p:nvSpPr>
          <p:cNvPr id="45" name="Shape 45"/>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152400" lvl="0" marL="0" marR="0" rtl="0" algn="ctr">
              <a:lnSpc>
                <a:spcPct val="100000"/>
              </a:lnSpc>
              <a:spcBef>
                <a:spcPts val="0"/>
              </a:spcBef>
              <a:spcAft>
                <a:spcPts val="0"/>
              </a:spcAft>
              <a:buClr>
                <a:srgbClr val="000000"/>
              </a:buClr>
              <a:buSzPts val="24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Shape 6"/>
          <p:cNvSpPr txBox="1"/>
          <p:nvPr>
            <p:ph type="title"/>
          </p:nvPr>
        </p:nvSpPr>
        <p:spPr>
          <a:xfrm>
            <a:off x="4387453" y="625078"/>
            <a:ext cx="15609095" cy="3036094"/>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228600" lvl="1"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2pPr>
            <a:lvl3pPr indent="457200" lvl="2"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3pPr>
            <a:lvl4pPr indent="685800" lvl="3"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4pPr>
            <a:lvl5pPr indent="914400" lvl="4"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5pPr>
            <a:lvl6pPr indent="1143000" lvl="5"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6pPr>
            <a:lvl7pPr indent="1371600" lvl="6"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7pPr>
            <a:lvl8pPr indent="1600200" lvl="7"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8pPr>
            <a:lvl9pPr indent="1828800" lvl="8" mar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9pPr>
          </a:lstStyle>
          <a:p/>
        </p:txBody>
      </p:sp>
      <p:sp>
        <p:nvSpPr>
          <p:cNvPr id="7" name="Shape 7"/>
          <p:cNvSpPr txBox="1"/>
          <p:nvPr>
            <p:ph idx="1" type="body"/>
          </p:nvPr>
        </p:nvSpPr>
        <p:spPr>
          <a:xfrm>
            <a:off x="4387453" y="3661171"/>
            <a:ext cx="15609095" cy="8840392"/>
          </a:xfrm>
          <a:prstGeom prst="rect">
            <a:avLst/>
          </a:prstGeom>
          <a:noFill/>
          <a:ln>
            <a:noFill/>
          </a:ln>
        </p:spPr>
        <p:txBody>
          <a:bodyPr anchorCtr="0" anchor="ctr" bIns="91425" lIns="91425" rIns="91425" wrap="square" tIns="91425"/>
          <a:lstStyle>
            <a:lvl1pPr indent="-379236" lvl="0" marL="617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1pPr>
            <a:lvl2pPr indent="-379235" lvl="1" marL="1061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2pPr>
            <a:lvl3pPr indent="-379235" lvl="2" marL="1506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3pPr>
            <a:lvl4pPr indent="-379235" lvl="3" marL="1950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4pPr>
            <a:lvl5pPr indent="-379235" lvl="4" marL="2395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5pPr>
            <a:lvl6pPr indent="-379235" lvl="5" marL="2839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6pPr>
            <a:lvl7pPr indent="-379236" lvl="6" marL="3284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7pPr>
            <a:lvl8pPr indent="-379236" lvl="7" marL="37288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8pPr>
            <a:lvl9pPr indent="-379236" lvl="8" marL="4173361"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9pPr>
          </a:lstStyle>
          <a:p/>
        </p:txBody>
      </p:sp>
      <p:sp>
        <p:nvSpPr>
          <p:cNvPr id="8" name="Shape 8"/>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152400" lvl="0" marL="0" marR="0" rtl="0" algn="ctr">
              <a:lnSpc>
                <a:spcPct val="100000"/>
              </a:lnSpc>
              <a:spcBef>
                <a:spcPts val="0"/>
              </a:spcBef>
              <a:spcAft>
                <a:spcPts val="0"/>
              </a:spcAft>
              <a:buClr>
                <a:srgbClr val="000000"/>
              </a:buClr>
              <a:buSzPts val="24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5" name="Shape 55"/>
        <p:cNvGrpSpPr/>
        <p:nvPr/>
      </p:nvGrpSpPr>
      <p:grpSpPr>
        <a:xfrm>
          <a:off x="0" y="0"/>
          <a:ext cx="0" cy="0"/>
          <a:chOff x="0" y="0"/>
          <a:chExt cx="0" cy="0"/>
        </a:xfrm>
      </p:grpSpPr>
      <p:sp>
        <p:nvSpPr>
          <p:cNvPr id="56" name="Shape 56"/>
          <p:cNvSpPr txBox="1"/>
          <p:nvPr>
            <p:ph type="title"/>
          </p:nvPr>
        </p:nvSpPr>
        <p:spPr>
          <a:xfrm>
            <a:off x="831200" y="993333"/>
            <a:ext cx="22721700" cy="1956000"/>
          </a:xfrm>
          <a:prstGeom prst="rect">
            <a:avLst/>
          </a:prstGeom>
          <a:noFill/>
          <a:ln>
            <a:noFill/>
          </a:ln>
        </p:spPr>
        <p:txBody>
          <a:bodyPr anchorCtr="0" anchor="b" bIns="243800" lIns="243800" rIns="243800" wrap="square" tIns="243800"/>
          <a:lstStyle>
            <a:lvl1pPr lvl="0" rtl="0">
              <a:spcBef>
                <a:spcPts val="0"/>
              </a:spcBef>
              <a:buClr>
                <a:schemeClr val="dk2"/>
              </a:buClr>
              <a:buSzPts val="8000"/>
              <a:buFont typeface="Oswald"/>
              <a:buNone/>
              <a:defRPr sz="8000">
                <a:solidFill>
                  <a:schemeClr val="dk2"/>
                </a:solidFill>
                <a:latin typeface="Oswald"/>
                <a:ea typeface="Oswald"/>
                <a:cs typeface="Oswald"/>
                <a:sym typeface="Oswald"/>
              </a:defRPr>
            </a:lvl1pPr>
            <a:lvl2pPr lvl="1" rtl="0">
              <a:spcBef>
                <a:spcPts val="0"/>
              </a:spcBef>
              <a:buClr>
                <a:schemeClr val="dk2"/>
              </a:buClr>
              <a:buSzPts val="8000"/>
              <a:buFont typeface="Oswald"/>
              <a:buNone/>
              <a:defRPr sz="8000">
                <a:solidFill>
                  <a:schemeClr val="dk2"/>
                </a:solidFill>
                <a:latin typeface="Oswald"/>
                <a:ea typeface="Oswald"/>
                <a:cs typeface="Oswald"/>
                <a:sym typeface="Oswald"/>
              </a:defRPr>
            </a:lvl2pPr>
            <a:lvl3pPr lvl="2" rtl="0">
              <a:spcBef>
                <a:spcPts val="0"/>
              </a:spcBef>
              <a:buClr>
                <a:schemeClr val="dk2"/>
              </a:buClr>
              <a:buSzPts val="8000"/>
              <a:buFont typeface="Oswald"/>
              <a:buNone/>
              <a:defRPr sz="8000">
                <a:solidFill>
                  <a:schemeClr val="dk2"/>
                </a:solidFill>
                <a:latin typeface="Oswald"/>
                <a:ea typeface="Oswald"/>
                <a:cs typeface="Oswald"/>
                <a:sym typeface="Oswald"/>
              </a:defRPr>
            </a:lvl3pPr>
            <a:lvl4pPr lvl="3" rtl="0">
              <a:spcBef>
                <a:spcPts val="0"/>
              </a:spcBef>
              <a:buClr>
                <a:schemeClr val="dk2"/>
              </a:buClr>
              <a:buSzPts val="8000"/>
              <a:buFont typeface="Oswald"/>
              <a:buNone/>
              <a:defRPr sz="8000">
                <a:solidFill>
                  <a:schemeClr val="dk2"/>
                </a:solidFill>
                <a:latin typeface="Oswald"/>
                <a:ea typeface="Oswald"/>
                <a:cs typeface="Oswald"/>
                <a:sym typeface="Oswald"/>
              </a:defRPr>
            </a:lvl4pPr>
            <a:lvl5pPr lvl="4" rtl="0">
              <a:spcBef>
                <a:spcPts val="0"/>
              </a:spcBef>
              <a:buClr>
                <a:schemeClr val="dk2"/>
              </a:buClr>
              <a:buSzPts val="8000"/>
              <a:buFont typeface="Oswald"/>
              <a:buNone/>
              <a:defRPr sz="8000">
                <a:solidFill>
                  <a:schemeClr val="dk2"/>
                </a:solidFill>
                <a:latin typeface="Oswald"/>
                <a:ea typeface="Oswald"/>
                <a:cs typeface="Oswald"/>
                <a:sym typeface="Oswald"/>
              </a:defRPr>
            </a:lvl5pPr>
            <a:lvl6pPr lvl="5" rtl="0">
              <a:spcBef>
                <a:spcPts val="0"/>
              </a:spcBef>
              <a:buClr>
                <a:schemeClr val="dk2"/>
              </a:buClr>
              <a:buSzPts val="8000"/>
              <a:buFont typeface="Oswald"/>
              <a:buNone/>
              <a:defRPr sz="8000">
                <a:solidFill>
                  <a:schemeClr val="dk2"/>
                </a:solidFill>
                <a:latin typeface="Oswald"/>
                <a:ea typeface="Oswald"/>
                <a:cs typeface="Oswald"/>
                <a:sym typeface="Oswald"/>
              </a:defRPr>
            </a:lvl6pPr>
            <a:lvl7pPr lvl="6" rtl="0">
              <a:spcBef>
                <a:spcPts val="0"/>
              </a:spcBef>
              <a:buClr>
                <a:schemeClr val="dk2"/>
              </a:buClr>
              <a:buSzPts val="8000"/>
              <a:buFont typeface="Oswald"/>
              <a:buNone/>
              <a:defRPr sz="8000">
                <a:solidFill>
                  <a:schemeClr val="dk2"/>
                </a:solidFill>
                <a:latin typeface="Oswald"/>
                <a:ea typeface="Oswald"/>
                <a:cs typeface="Oswald"/>
                <a:sym typeface="Oswald"/>
              </a:defRPr>
            </a:lvl7pPr>
            <a:lvl8pPr lvl="7" rtl="0">
              <a:spcBef>
                <a:spcPts val="0"/>
              </a:spcBef>
              <a:buClr>
                <a:schemeClr val="dk2"/>
              </a:buClr>
              <a:buSzPts val="8000"/>
              <a:buFont typeface="Oswald"/>
              <a:buNone/>
              <a:defRPr sz="8000">
                <a:solidFill>
                  <a:schemeClr val="dk2"/>
                </a:solidFill>
                <a:latin typeface="Oswald"/>
                <a:ea typeface="Oswald"/>
                <a:cs typeface="Oswald"/>
                <a:sym typeface="Oswald"/>
              </a:defRPr>
            </a:lvl8pPr>
            <a:lvl9pPr lvl="8" rtl="0">
              <a:spcBef>
                <a:spcPts val="0"/>
              </a:spcBef>
              <a:buClr>
                <a:schemeClr val="dk2"/>
              </a:buClr>
              <a:buSzPts val="8000"/>
              <a:buFont typeface="Oswald"/>
              <a:buNone/>
              <a:defRPr sz="8000">
                <a:solidFill>
                  <a:schemeClr val="dk2"/>
                </a:solidFill>
                <a:latin typeface="Oswald"/>
                <a:ea typeface="Oswald"/>
                <a:cs typeface="Oswald"/>
                <a:sym typeface="Oswald"/>
              </a:defRPr>
            </a:lvl9pPr>
          </a:lstStyle>
          <a:p/>
        </p:txBody>
      </p:sp>
      <p:sp>
        <p:nvSpPr>
          <p:cNvPr id="57" name="Shape 57"/>
          <p:cNvSpPr txBox="1"/>
          <p:nvPr>
            <p:ph idx="1" type="body"/>
          </p:nvPr>
        </p:nvSpPr>
        <p:spPr>
          <a:xfrm>
            <a:off x="831200" y="3916867"/>
            <a:ext cx="22721700" cy="8266500"/>
          </a:xfrm>
          <a:prstGeom prst="rect">
            <a:avLst/>
          </a:prstGeom>
          <a:noFill/>
          <a:ln>
            <a:noFill/>
          </a:ln>
        </p:spPr>
        <p:txBody>
          <a:bodyPr anchorCtr="0" anchor="t" bIns="243800" lIns="243800" rIns="243800" wrap="square" tIns="243800"/>
          <a:lstStyle>
            <a:lvl1pPr lvl="0" rtl="0">
              <a:lnSpc>
                <a:spcPct val="115000"/>
              </a:lnSpc>
              <a:spcBef>
                <a:spcPts val="0"/>
              </a:spcBef>
              <a:spcAft>
                <a:spcPts val="4300"/>
              </a:spcAft>
              <a:buClr>
                <a:schemeClr val="dk2"/>
              </a:buClr>
              <a:buSzPts val="4800"/>
              <a:buFont typeface="Source Code Pro"/>
              <a:buChar char="●"/>
              <a:defRPr sz="4800">
                <a:solidFill>
                  <a:schemeClr val="dk2"/>
                </a:solidFill>
                <a:latin typeface="Source Code Pro"/>
                <a:ea typeface="Source Code Pro"/>
                <a:cs typeface="Source Code Pro"/>
                <a:sym typeface="Source Code Pro"/>
              </a:defRPr>
            </a:lvl1pPr>
            <a:lvl2pPr lvl="1" rtl="0">
              <a:lnSpc>
                <a:spcPct val="115000"/>
              </a:lnSpc>
              <a:spcBef>
                <a:spcPts val="0"/>
              </a:spcBef>
              <a:spcAft>
                <a:spcPts val="4300"/>
              </a:spcAft>
              <a:buClr>
                <a:schemeClr val="dk2"/>
              </a:buClr>
              <a:buSzPts val="3700"/>
              <a:buFont typeface="Source Code Pro"/>
              <a:buChar char="○"/>
              <a:defRPr sz="3700">
                <a:solidFill>
                  <a:schemeClr val="dk2"/>
                </a:solidFill>
                <a:latin typeface="Source Code Pro"/>
                <a:ea typeface="Source Code Pro"/>
                <a:cs typeface="Source Code Pro"/>
                <a:sym typeface="Source Code Pro"/>
              </a:defRPr>
            </a:lvl2pPr>
            <a:lvl3pPr lvl="2" rtl="0">
              <a:lnSpc>
                <a:spcPct val="115000"/>
              </a:lnSpc>
              <a:spcBef>
                <a:spcPts val="0"/>
              </a:spcBef>
              <a:spcAft>
                <a:spcPts val="4300"/>
              </a:spcAft>
              <a:buClr>
                <a:schemeClr val="dk2"/>
              </a:buClr>
              <a:buSzPts val="3700"/>
              <a:buFont typeface="Source Code Pro"/>
              <a:buChar char="■"/>
              <a:defRPr sz="3700">
                <a:solidFill>
                  <a:schemeClr val="dk2"/>
                </a:solidFill>
                <a:latin typeface="Source Code Pro"/>
                <a:ea typeface="Source Code Pro"/>
                <a:cs typeface="Source Code Pro"/>
                <a:sym typeface="Source Code Pro"/>
              </a:defRPr>
            </a:lvl3pPr>
            <a:lvl4pPr lvl="3" rtl="0">
              <a:lnSpc>
                <a:spcPct val="115000"/>
              </a:lnSpc>
              <a:spcBef>
                <a:spcPts val="0"/>
              </a:spcBef>
              <a:spcAft>
                <a:spcPts val="4300"/>
              </a:spcAft>
              <a:buClr>
                <a:schemeClr val="dk2"/>
              </a:buClr>
              <a:buSzPts val="3700"/>
              <a:buFont typeface="Source Code Pro"/>
              <a:buChar char="●"/>
              <a:defRPr sz="3700">
                <a:solidFill>
                  <a:schemeClr val="dk2"/>
                </a:solidFill>
                <a:latin typeface="Source Code Pro"/>
                <a:ea typeface="Source Code Pro"/>
                <a:cs typeface="Source Code Pro"/>
                <a:sym typeface="Source Code Pro"/>
              </a:defRPr>
            </a:lvl4pPr>
            <a:lvl5pPr lvl="4" rtl="0">
              <a:lnSpc>
                <a:spcPct val="115000"/>
              </a:lnSpc>
              <a:spcBef>
                <a:spcPts val="0"/>
              </a:spcBef>
              <a:spcAft>
                <a:spcPts val="4300"/>
              </a:spcAft>
              <a:buClr>
                <a:schemeClr val="dk2"/>
              </a:buClr>
              <a:buSzPts val="3700"/>
              <a:buFont typeface="Source Code Pro"/>
              <a:buChar char="○"/>
              <a:defRPr sz="3700">
                <a:solidFill>
                  <a:schemeClr val="dk2"/>
                </a:solidFill>
                <a:latin typeface="Source Code Pro"/>
                <a:ea typeface="Source Code Pro"/>
                <a:cs typeface="Source Code Pro"/>
                <a:sym typeface="Source Code Pro"/>
              </a:defRPr>
            </a:lvl5pPr>
            <a:lvl6pPr lvl="5" rtl="0">
              <a:lnSpc>
                <a:spcPct val="115000"/>
              </a:lnSpc>
              <a:spcBef>
                <a:spcPts val="0"/>
              </a:spcBef>
              <a:spcAft>
                <a:spcPts val="4300"/>
              </a:spcAft>
              <a:buClr>
                <a:schemeClr val="dk2"/>
              </a:buClr>
              <a:buSzPts val="3700"/>
              <a:buFont typeface="Source Code Pro"/>
              <a:buChar char="■"/>
              <a:defRPr sz="3700">
                <a:solidFill>
                  <a:schemeClr val="dk2"/>
                </a:solidFill>
                <a:latin typeface="Source Code Pro"/>
                <a:ea typeface="Source Code Pro"/>
                <a:cs typeface="Source Code Pro"/>
                <a:sym typeface="Source Code Pro"/>
              </a:defRPr>
            </a:lvl6pPr>
            <a:lvl7pPr lvl="6" rtl="0">
              <a:lnSpc>
                <a:spcPct val="115000"/>
              </a:lnSpc>
              <a:spcBef>
                <a:spcPts val="0"/>
              </a:spcBef>
              <a:spcAft>
                <a:spcPts val="4300"/>
              </a:spcAft>
              <a:buClr>
                <a:schemeClr val="dk2"/>
              </a:buClr>
              <a:buSzPts val="3700"/>
              <a:buFont typeface="Source Code Pro"/>
              <a:buChar char="●"/>
              <a:defRPr sz="3700">
                <a:solidFill>
                  <a:schemeClr val="dk2"/>
                </a:solidFill>
                <a:latin typeface="Source Code Pro"/>
                <a:ea typeface="Source Code Pro"/>
                <a:cs typeface="Source Code Pro"/>
                <a:sym typeface="Source Code Pro"/>
              </a:defRPr>
            </a:lvl7pPr>
            <a:lvl8pPr lvl="7" rtl="0">
              <a:lnSpc>
                <a:spcPct val="115000"/>
              </a:lnSpc>
              <a:spcBef>
                <a:spcPts val="0"/>
              </a:spcBef>
              <a:spcAft>
                <a:spcPts val="4300"/>
              </a:spcAft>
              <a:buClr>
                <a:schemeClr val="dk2"/>
              </a:buClr>
              <a:buSzPts val="3700"/>
              <a:buFont typeface="Source Code Pro"/>
              <a:buChar char="○"/>
              <a:defRPr sz="3700">
                <a:solidFill>
                  <a:schemeClr val="dk2"/>
                </a:solidFill>
                <a:latin typeface="Source Code Pro"/>
                <a:ea typeface="Source Code Pro"/>
                <a:cs typeface="Source Code Pro"/>
                <a:sym typeface="Source Code Pro"/>
              </a:defRPr>
            </a:lvl8pPr>
            <a:lvl9pPr lvl="8" rtl="0">
              <a:lnSpc>
                <a:spcPct val="115000"/>
              </a:lnSpc>
              <a:spcBef>
                <a:spcPts val="0"/>
              </a:spcBef>
              <a:spcAft>
                <a:spcPts val="4300"/>
              </a:spcAft>
              <a:buClr>
                <a:schemeClr val="dk2"/>
              </a:buClr>
              <a:buSzPts val="3700"/>
              <a:buFont typeface="Source Code Pro"/>
              <a:buChar char="■"/>
              <a:defRPr sz="3700">
                <a:solidFill>
                  <a:schemeClr val="dk2"/>
                </a:solidFill>
                <a:latin typeface="Source Code Pro"/>
                <a:ea typeface="Source Code Pro"/>
                <a:cs typeface="Source Code Pro"/>
                <a:sym typeface="Source Code Pro"/>
              </a:defRPr>
            </a:lvl9pPr>
          </a:lstStyle>
          <a:p/>
        </p:txBody>
      </p:sp>
      <p:sp>
        <p:nvSpPr>
          <p:cNvPr id="58" name="Shape 58"/>
          <p:cNvSpPr txBox="1"/>
          <p:nvPr>
            <p:ph idx="12" type="sldNum"/>
          </p:nvPr>
        </p:nvSpPr>
        <p:spPr>
          <a:xfrm>
            <a:off x="22593221" y="12435245"/>
            <a:ext cx="1463100" cy="1049700"/>
          </a:xfrm>
          <a:prstGeom prst="rect">
            <a:avLst/>
          </a:prstGeom>
          <a:noFill/>
          <a:ln>
            <a:noFill/>
          </a:ln>
        </p:spPr>
        <p:txBody>
          <a:bodyPr anchorCtr="0" anchor="ctr" bIns="243800" lIns="243800" rIns="243800" wrap="square" tIns="243800">
            <a:noAutofit/>
          </a:bodyPr>
          <a:lstStyle/>
          <a:p>
            <a:pPr lvl="0" rtl="0" algn="r">
              <a:spcBef>
                <a:spcPts val="0"/>
              </a:spcBef>
              <a:buNone/>
            </a:pPr>
            <a:fld id="{00000000-1234-1234-1234-123412341234}" type="slidenum">
              <a:rPr lang="en-US" sz="2700">
                <a:solidFill>
                  <a:schemeClr val="dk2"/>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1" Type="http://schemas.openxmlformats.org/officeDocument/2006/relationships/image" Target="../media/image11.jpg"/><Relationship Id="rId10" Type="http://schemas.openxmlformats.org/officeDocument/2006/relationships/image" Target="../media/image10.jpg"/><Relationship Id="rId12" Type="http://schemas.openxmlformats.org/officeDocument/2006/relationships/image" Target="../media/image9.jp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3.jpg"/><Relationship Id="rId9" Type="http://schemas.openxmlformats.org/officeDocument/2006/relationships/image" Target="../media/image8.jpg"/><Relationship Id="rId5" Type="http://schemas.openxmlformats.org/officeDocument/2006/relationships/image" Target="../media/image1.jpg"/><Relationship Id="rId6" Type="http://schemas.openxmlformats.org/officeDocument/2006/relationships/image" Target="../media/image5.jpg"/><Relationship Id="rId7" Type="http://schemas.openxmlformats.org/officeDocument/2006/relationships/image" Target="../media/image4.jpg"/><Relationship Id="rId8"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Shape 112"/>
          <p:cNvPicPr preferRelativeResize="0"/>
          <p:nvPr/>
        </p:nvPicPr>
        <p:blipFill rotWithShape="1">
          <a:blip r:embed="rId3">
            <a:alphaModFix/>
          </a:blip>
          <a:srcRect b="0" l="50140" r="-50140" t="15390"/>
          <a:stretch/>
        </p:blipFill>
        <p:spPr>
          <a:xfrm>
            <a:off x="0" y="-1"/>
            <a:ext cx="24384003" cy="13716002"/>
          </a:xfrm>
          <a:prstGeom prst="rect">
            <a:avLst/>
          </a:prstGeom>
          <a:noFill/>
          <a:ln>
            <a:noFill/>
          </a:ln>
        </p:spPr>
      </p:pic>
      <p:sp>
        <p:nvSpPr>
          <p:cNvPr id="113" name="Shape 113"/>
          <p:cNvSpPr txBox="1"/>
          <p:nvPr/>
        </p:nvSpPr>
        <p:spPr>
          <a:xfrm>
            <a:off x="12742425" y="2854575"/>
            <a:ext cx="9522600" cy="2271000"/>
          </a:xfrm>
          <a:prstGeom prst="rect">
            <a:avLst/>
          </a:prstGeom>
          <a:noFill/>
          <a:ln>
            <a:noFill/>
          </a:ln>
        </p:spPr>
        <p:txBody>
          <a:bodyPr anchorCtr="0" anchor="t" bIns="91425" lIns="91425" rIns="91425" wrap="square" tIns="91425">
            <a:noAutofit/>
          </a:bodyPr>
          <a:lstStyle/>
          <a:p>
            <a:pPr lvl="0">
              <a:spcBef>
                <a:spcPts val="0"/>
              </a:spcBef>
              <a:buNone/>
            </a:pPr>
            <a:r>
              <a:rPr lang="en-US" sz="6000"/>
              <a:t>The need to automate the irrigation system</a:t>
            </a:r>
          </a:p>
        </p:txBody>
      </p:sp>
      <p:sp>
        <p:nvSpPr>
          <p:cNvPr id="114" name="Shape 114"/>
          <p:cNvSpPr txBox="1"/>
          <p:nvPr/>
        </p:nvSpPr>
        <p:spPr>
          <a:xfrm>
            <a:off x="12742425" y="5240125"/>
            <a:ext cx="10995600" cy="7044300"/>
          </a:xfrm>
          <a:prstGeom prst="rect">
            <a:avLst/>
          </a:prstGeom>
          <a:noFill/>
          <a:ln>
            <a:noFill/>
          </a:ln>
        </p:spPr>
        <p:txBody>
          <a:bodyPr anchorCtr="0" anchor="t" bIns="91425" lIns="91425" rIns="91425" wrap="square" tIns="91425">
            <a:noAutofit/>
          </a:bodyPr>
          <a:lstStyle/>
          <a:p>
            <a:pPr lvl="0">
              <a:spcBef>
                <a:spcPts val="0"/>
              </a:spcBef>
              <a:buNone/>
            </a:pPr>
            <a:r>
              <a:rPr b="1" lang="en-US" sz="3000">
                <a:solidFill>
                  <a:schemeClr val="dk1"/>
                </a:solidFill>
              </a:rPr>
              <a:t>After hearing first hand experiences and reading from several sources online we discovered the plight of potato farmers and this served as the motivation behind our project. </a:t>
            </a:r>
          </a:p>
          <a:p>
            <a:pPr lvl="0">
              <a:spcBef>
                <a:spcPts val="0"/>
              </a:spcBef>
              <a:buNone/>
            </a:pPr>
            <a:r>
              <a:t/>
            </a:r>
            <a:endParaRPr b="1" sz="3000">
              <a:solidFill>
                <a:schemeClr val="dk1"/>
              </a:solidFill>
            </a:endParaRPr>
          </a:p>
          <a:p>
            <a:pPr lvl="0">
              <a:spcBef>
                <a:spcPts val="0"/>
              </a:spcBef>
              <a:buNone/>
            </a:pPr>
            <a:r>
              <a:rPr b="1" lang="en-US" sz="3000">
                <a:solidFill>
                  <a:schemeClr val="dk1"/>
                </a:solidFill>
              </a:rPr>
              <a:t>Through our project we aimed to minimize the effort and surveillance that a potato farmer usually puts in his crops. Potatoes need a steady, season-long supply of water, but it's most important 6 to 10 weeks after planting, when the plants start to develop, A potato plant needs a dependable watering schedule and cool soil temperatures to produce desirable, evenly formed potatoes.Too much or too little water can impair tuber formation and jeopardize plant health. </a:t>
            </a:r>
          </a:p>
          <a:p>
            <a:pPr lvl="0">
              <a:spcBef>
                <a:spcPts val="0"/>
              </a:spcBef>
              <a:buClr>
                <a:schemeClr val="dk1"/>
              </a:buClr>
              <a:buSzPts val="1100"/>
              <a:buFont typeface="Arial"/>
              <a:buNone/>
            </a:pPr>
            <a:r>
              <a:t/>
            </a:r>
            <a:endParaRPr b="1" sz="3000">
              <a:solidFill>
                <a:schemeClr val="dk1"/>
              </a:solidFill>
            </a:endParaRPr>
          </a:p>
          <a:p>
            <a:pPr lvl="0">
              <a:spcBef>
                <a:spcPts val="0"/>
              </a:spcBef>
              <a:buNone/>
            </a:pPr>
            <a:r>
              <a:t/>
            </a:r>
            <a:endParaRPr b="1"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18" name="Shape 118"/>
        <p:cNvGrpSpPr/>
        <p:nvPr/>
      </p:nvGrpSpPr>
      <p:grpSpPr>
        <a:xfrm>
          <a:off x="0" y="0"/>
          <a:ext cx="0" cy="0"/>
          <a:chOff x="0" y="0"/>
          <a:chExt cx="0" cy="0"/>
        </a:xfrm>
      </p:grpSpPr>
      <p:pic>
        <p:nvPicPr>
          <p:cNvPr id="119" name="Shape 119"/>
          <p:cNvPicPr preferRelativeResize="0"/>
          <p:nvPr/>
        </p:nvPicPr>
        <p:blipFill>
          <a:blip r:embed="rId3">
            <a:alphaModFix/>
          </a:blip>
          <a:stretch>
            <a:fillRect/>
          </a:stretch>
        </p:blipFill>
        <p:spPr>
          <a:xfrm>
            <a:off x="0" y="-2540000"/>
            <a:ext cx="24383998" cy="16255999"/>
          </a:xfrm>
          <a:prstGeom prst="rect">
            <a:avLst/>
          </a:prstGeom>
          <a:noFill/>
          <a:ln>
            <a:noFill/>
          </a:ln>
        </p:spPr>
      </p:pic>
      <p:sp>
        <p:nvSpPr>
          <p:cNvPr id="120" name="Shape 120"/>
          <p:cNvSpPr txBox="1"/>
          <p:nvPr>
            <p:ph type="title"/>
          </p:nvPr>
        </p:nvSpPr>
        <p:spPr>
          <a:xfrm>
            <a:off x="11539750" y="3407500"/>
            <a:ext cx="10566300" cy="9535500"/>
          </a:xfrm>
          <a:prstGeom prst="rect">
            <a:avLst/>
          </a:prstGeom>
        </p:spPr>
        <p:txBody>
          <a:bodyPr anchorCtr="0" anchor="ctr" bIns="243800" lIns="243800" rIns="243800" wrap="square" tIns="243800">
            <a:noAutofit/>
          </a:bodyPr>
          <a:lstStyle/>
          <a:p>
            <a:pPr lvl="0" rtl="0">
              <a:spcBef>
                <a:spcPts val="0"/>
              </a:spcBef>
              <a:spcAft>
                <a:spcPts val="4300"/>
              </a:spcAft>
              <a:buNone/>
            </a:pPr>
            <a:r>
              <a:rPr lang="en-US"/>
              <a:t>IRRIGATION SYSTEM USING IOT</a:t>
            </a:r>
          </a:p>
          <a:p>
            <a:pPr lvl="0" rtl="0">
              <a:spcBef>
                <a:spcPts val="0"/>
              </a:spcBef>
              <a:buNone/>
            </a:pPr>
            <a:r>
              <a:rPr b="1" lang="en-US" sz="3000">
                <a:solidFill>
                  <a:srgbClr val="FFFFFF"/>
                </a:solidFill>
                <a:latin typeface="Arial"/>
                <a:ea typeface="Arial"/>
                <a:cs typeface="Arial"/>
                <a:sym typeface="Arial"/>
              </a:rPr>
              <a:t>Our project allows farmers equipped with smart phones to survey the water level at all times remotely and also set a threshold moisture level to automatically hold that moisture level intact throughout the season. The farmer also has the option to override this automation and control the irrigation system manually to conserve water. This helps him to avoid several trips down to the field every time he wishes to check and maintain the water level of the soil.</a:t>
            </a:r>
          </a:p>
          <a:p>
            <a:pPr lvl="0" rtl="0">
              <a:spcBef>
                <a:spcPts val="0"/>
              </a:spcBef>
              <a:buNone/>
            </a:pPr>
            <a:r>
              <a:t/>
            </a:r>
            <a:endParaRPr i="1" sz="6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id="125" name="Shape 125"/>
          <p:cNvPicPr preferRelativeResize="0"/>
          <p:nvPr/>
        </p:nvPicPr>
        <p:blipFill>
          <a:blip r:embed="rId3">
            <a:alphaModFix/>
          </a:blip>
          <a:stretch>
            <a:fillRect/>
          </a:stretch>
        </p:blipFill>
        <p:spPr>
          <a:xfrm>
            <a:off x="2011249" y="3363050"/>
            <a:ext cx="20541025" cy="10583750"/>
          </a:xfrm>
          <a:prstGeom prst="rect">
            <a:avLst/>
          </a:prstGeom>
          <a:noFill/>
          <a:ln>
            <a:noFill/>
          </a:ln>
        </p:spPr>
      </p:pic>
      <p:sp>
        <p:nvSpPr>
          <p:cNvPr id="126" name="Shape 126"/>
          <p:cNvSpPr txBox="1"/>
          <p:nvPr/>
        </p:nvSpPr>
        <p:spPr>
          <a:xfrm>
            <a:off x="1921500" y="560525"/>
            <a:ext cx="20541000" cy="2215800"/>
          </a:xfrm>
          <a:prstGeom prst="rect">
            <a:avLst/>
          </a:prstGeom>
          <a:noFill/>
          <a:ln>
            <a:noFill/>
          </a:ln>
        </p:spPr>
        <p:txBody>
          <a:bodyPr anchorCtr="0" anchor="t" bIns="91425" lIns="91425" rIns="91425" wrap="square" tIns="91425">
            <a:noAutofit/>
          </a:bodyPr>
          <a:lstStyle/>
          <a:p>
            <a:pPr lvl="0" algn="ctr">
              <a:spcBef>
                <a:spcPts val="0"/>
              </a:spcBef>
              <a:buNone/>
            </a:pPr>
            <a:r>
              <a:rPr b="1" lang="en-US" sz="7200" u="sng"/>
              <a:t>Overview</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descr="C:\Users\Public\Pictures\New folder (2)\IMG_5175.JPG" id="131" name="Shape 131"/>
          <p:cNvPicPr preferRelativeResize="0"/>
          <p:nvPr/>
        </p:nvPicPr>
        <p:blipFill rotWithShape="1">
          <a:blip r:embed="rId3">
            <a:alphaModFix/>
          </a:blip>
          <a:srcRect b="0" l="0" r="0" t="0"/>
          <a:stretch/>
        </p:blipFill>
        <p:spPr>
          <a:xfrm>
            <a:off x="9132430" y="5094136"/>
            <a:ext cx="7109240" cy="5331930"/>
          </a:xfrm>
          <a:prstGeom prst="rect">
            <a:avLst/>
          </a:prstGeom>
          <a:noFill/>
          <a:ln>
            <a:noFill/>
          </a:ln>
        </p:spPr>
      </p:pic>
      <p:cxnSp>
        <p:nvCxnSpPr>
          <p:cNvPr id="132" name="Shape 132"/>
          <p:cNvCxnSpPr/>
          <p:nvPr/>
        </p:nvCxnSpPr>
        <p:spPr>
          <a:xfrm rot="10800000">
            <a:off x="12356850" y="9469903"/>
            <a:ext cx="0" cy="2086800"/>
          </a:xfrm>
          <a:prstGeom prst="straightConnector1">
            <a:avLst/>
          </a:prstGeom>
          <a:noFill/>
          <a:ln cap="flat" cmpd="sng" w="76200">
            <a:solidFill>
              <a:srgbClr val="FF9300"/>
            </a:solidFill>
            <a:prstDash val="solid"/>
            <a:miter lim="400000"/>
            <a:headEnd len="med" w="med" type="none"/>
            <a:tailEnd len="med" w="med" type="none"/>
          </a:ln>
        </p:spPr>
      </p:cxnSp>
      <p:cxnSp>
        <p:nvCxnSpPr>
          <p:cNvPr id="133" name="Shape 133"/>
          <p:cNvCxnSpPr/>
          <p:nvPr/>
        </p:nvCxnSpPr>
        <p:spPr>
          <a:xfrm rot="10800000">
            <a:off x="13356125" y="7478464"/>
            <a:ext cx="0" cy="4061400"/>
          </a:xfrm>
          <a:prstGeom prst="straightConnector1">
            <a:avLst/>
          </a:prstGeom>
          <a:noFill/>
          <a:ln cap="flat" cmpd="sng" w="76200">
            <a:solidFill>
              <a:srgbClr val="FF9300"/>
            </a:solidFill>
            <a:prstDash val="solid"/>
            <a:miter lim="400000"/>
            <a:headEnd len="med" w="med" type="none"/>
            <a:tailEnd len="med" w="med" type="none"/>
          </a:ln>
        </p:spPr>
      </p:cxnSp>
      <p:pic>
        <p:nvPicPr>
          <p:cNvPr descr="C:\Users\Public\Pictures\New folder (2)\IMG_5214.JPG" id="134" name="Shape 134"/>
          <p:cNvPicPr preferRelativeResize="0"/>
          <p:nvPr/>
        </p:nvPicPr>
        <p:blipFill rotWithShape="1">
          <a:blip r:embed="rId4">
            <a:alphaModFix/>
          </a:blip>
          <a:srcRect b="0" l="0" r="0" t="0"/>
          <a:stretch/>
        </p:blipFill>
        <p:spPr>
          <a:xfrm>
            <a:off x="14001142" y="11629163"/>
            <a:ext cx="2782463" cy="2086847"/>
          </a:xfrm>
          <a:prstGeom prst="rect">
            <a:avLst/>
          </a:prstGeom>
          <a:noFill/>
          <a:ln>
            <a:noFill/>
          </a:ln>
        </p:spPr>
      </p:pic>
      <p:cxnSp>
        <p:nvCxnSpPr>
          <p:cNvPr id="135" name="Shape 135"/>
          <p:cNvCxnSpPr/>
          <p:nvPr/>
        </p:nvCxnSpPr>
        <p:spPr>
          <a:xfrm>
            <a:off x="12276249" y="7473066"/>
            <a:ext cx="1125300" cy="0"/>
          </a:xfrm>
          <a:prstGeom prst="straightConnector1">
            <a:avLst/>
          </a:prstGeom>
          <a:noFill/>
          <a:ln cap="flat" cmpd="sng" w="76200">
            <a:solidFill>
              <a:srgbClr val="FF9300"/>
            </a:solidFill>
            <a:prstDash val="solid"/>
            <a:miter lim="400000"/>
            <a:headEnd len="med" w="med" type="none"/>
            <a:tailEnd len="med" w="med" type="none"/>
          </a:ln>
        </p:spPr>
      </p:cxnSp>
      <p:sp>
        <p:nvSpPr>
          <p:cNvPr id="136" name="Shape 136"/>
          <p:cNvSpPr/>
          <p:nvPr/>
        </p:nvSpPr>
        <p:spPr>
          <a:xfrm>
            <a:off x="9492079" y="11596019"/>
            <a:ext cx="4366800" cy="904800"/>
          </a:xfrm>
          <a:prstGeom prst="rect">
            <a:avLst/>
          </a:prstGeom>
          <a:noFill/>
          <a:ln>
            <a:noFill/>
          </a:ln>
        </p:spPr>
        <p:txBody>
          <a:bodyPr anchorCtr="0" anchor="ctr" bIns="71425" lIns="71425" rIns="71425" wrap="square" tIns="71425">
            <a:noAutofit/>
          </a:bodyPr>
          <a:lstStyle/>
          <a:p>
            <a:pPr indent="-317500" lvl="0" marL="0" marR="0" rtl="0" algn="ctr">
              <a:lnSpc>
                <a:spcPct val="100000"/>
              </a:lnSpc>
              <a:spcBef>
                <a:spcPts val="0"/>
              </a:spcBef>
              <a:spcAft>
                <a:spcPts val="0"/>
              </a:spcAft>
              <a:buClr>
                <a:srgbClr val="000000"/>
              </a:buClr>
              <a:buSzPts val="5000"/>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Microcontroller</a:t>
            </a:r>
          </a:p>
        </p:txBody>
      </p:sp>
      <p:sp>
        <p:nvSpPr>
          <p:cNvPr id="137" name="Shape 137"/>
          <p:cNvSpPr/>
          <p:nvPr/>
        </p:nvSpPr>
        <p:spPr>
          <a:xfrm>
            <a:off x="2198060" y="8465372"/>
            <a:ext cx="5079900" cy="558600"/>
          </a:xfrm>
          <a:prstGeom prst="rect">
            <a:avLst/>
          </a:prstGeom>
          <a:noFill/>
          <a:ln>
            <a:noFill/>
          </a:ln>
        </p:spPr>
        <p:txBody>
          <a:bodyPr anchorCtr="0" anchor="ctr" bIns="71425" lIns="71425" rIns="71425" wrap="square" tIns="71425">
            <a:noAutofit/>
          </a:bodyPr>
          <a:lstStyle/>
          <a:p>
            <a:pPr indent="38100" lvl="0" marL="0" marR="0" rtl="0" algn="l">
              <a:lnSpc>
                <a:spcPct val="107916"/>
              </a:lnSpc>
              <a:spcBef>
                <a:spcPts val="0"/>
              </a:spcBef>
              <a:spcAft>
                <a:spcPts val="0"/>
              </a:spcAft>
              <a:buClr>
                <a:srgbClr val="000000"/>
              </a:buClr>
              <a:buSzPts val="3000"/>
              <a:buFont typeface="Noto Sans Symbols"/>
              <a:buNone/>
            </a:pPr>
            <a:r>
              <a:rPr b="0" i="0" lang="en-US" sz="3000" u="none" cap="none" strike="noStrike">
                <a:solidFill>
                  <a:srgbClr val="000000"/>
                </a:solidFill>
                <a:latin typeface="Times New Roman"/>
                <a:ea typeface="Times New Roman"/>
                <a:cs typeface="Times New Roman"/>
                <a:sym typeface="Times New Roman"/>
              </a:rPr>
              <a:t>SIM900 GPS/GPRS module`</a:t>
            </a:r>
          </a:p>
        </p:txBody>
      </p:sp>
      <p:cxnSp>
        <p:nvCxnSpPr>
          <p:cNvPr id="138" name="Shape 138"/>
          <p:cNvCxnSpPr/>
          <p:nvPr/>
        </p:nvCxnSpPr>
        <p:spPr>
          <a:xfrm>
            <a:off x="7829296" y="9236041"/>
            <a:ext cx="2782500" cy="0"/>
          </a:xfrm>
          <a:prstGeom prst="straightConnector1">
            <a:avLst/>
          </a:prstGeom>
          <a:noFill/>
          <a:ln cap="flat" cmpd="sng" w="76200">
            <a:solidFill>
              <a:srgbClr val="FF9300"/>
            </a:solidFill>
            <a:prstDash val="solid"/>
            <a:miter lim="400000"/>
            <a:headEnd len="med" w="med" type="none"/>
            <a:tailEnd len="med" w="med" type="none"/>
          </a:ln>
        </p:spPr>
      </p:cxnSp>
      <p:pic>
        <p:nvPicPr>
          <p:cNvPr descr="C:\Users\Public\Pictures\New folder (2)\IMG_5191.JPG" id="139" name="Shape 139"/>
          <p:cNvPicPr preferRelativeResize="0"/>
          <p:nvPr/>
        </p:nvPicPr>
        <p:blipFill rotWithShape="1">
          <a:blip r:embed="rId5">
            <a:alphaModFix/>
          </a:blip>
          <a:srcRect b="0" l="0" r="0" t="0"/>
          <a:stretch/>
        </p:blipFill>
        <p:spPr>
          <a:xfrm>
            <a:off x="18961927" y="9074174"/>
            <a:ext cx="3972794" cy="2086848"/>
          </a:xfrm>
          <a:prstGeom prst="rect">
            <a:avLst/>
          </a:prstGeom>
          <a:noFill/>
          <a:ln>
            <a:noFill/>
          </a:ln>
        </p:spPr>
      </p:pic>
      <p:pic>
        <p:nvPicPr>
          <p:cNvPr descr="C:\Users\Public\Pictures\New folder (2)\IMG_5209.JPG" id="140" name="Shape 140"/>
          <p:cNvPicPr preferRelativeResize="0"/>
          <p:nvPr/>
        </p:nvPicPr>
        <p:blipFill rotWithShape="1">
          <a:blip r:embed="rId6">
            <a:alphaModFix/>
          </a:blip>
          <a:srcRect b="0" l="0" r="0" t="0"/>
          <a:stretch/>
        </p:blipFill>
        <p:spPr>
          <a:xfrm>
            <a:off x="18961927" y="6524935"/>
            <a:ext cx="3972793" cy="2367498"/>
          </a:xfrm>
          <a:prstGeom prst="rect">
            <a:avLst/>
          </a:prstGeom>
          <a:noFill/>
          <a:ln>
            <a:noFill/>
          </a:ln>
        </p:spPr>
      </p:pic>
      <p:pic>
        <p:nvPicPr>
          <p:cNvPr descr="C:\Users\Public\Pictures\New folder (2)\IMG_5196.JPG" id="141" name="Shape 141"/>
          <p:cNvPicPr preferRelativeResize="0"/>
          <p:nvPr/>
        </p:nvPicPr>
        <p:blipFill rotWithShape="1">
          <a:blip r:embed="rId7">
            <a:alphaModFix/>
          </a:blip>
          <a:srcRect b="0" l="0" r="0" t="0"/>
          <a:stretch/>
        </p:blipFill>
        <p:spPr>
          <a:xfrm>
            <a:off x="2828876" y="9180736"/>
            <a:ext cx="2782464" cy="2086848"/>
          </a:xfrm>
          <a:prstGeom prst="rect">
            <a:avLst/>
          </a:prstGeom>
          <a:noFill/>
          <a:ln>
            <a:noFill/>
          </a:ln>
        </p:spPr>
      </p:pic>
      <p:cxnSp>
        <p:nvCxnSpPr>
          <p:cNvPr id="142" name="Shape 142"/>
          <p:cNvCxnSpPr/>
          <p:nvPr/>
        </p:nvCxnSpPr>
        <p:spPr>
          <a:xfrm>
            <a:off x="14001142" y="6788914"/>
            <a:ext cx="4165800" cy="0"/>
          </a:xfrm>
          <a:prstGeom prst="straightConnector1">
            <a:avLst/>
          </a:prstGeom>
          <a:noFill/>
          <a:ln cap="flat" cmpd="sng" w="76200">
            <a:solidFill>
              <a:srgbClr val="FF9300"/>
            </a:solidFill>
            <a:prstDash val="solid"/>
            <a:miter lim="400000"/>
            <a:headEnd len="med" w="med" type="none"/>
            <a:tailEnd len="med" w="med" type="none"/>
          </a:ln>
        </p:spPr>
      </p:cxnSp>
      <p:sp>
        <p:nvSpPr>
          <p:cNvPr id="143" name="Shape 143"/>
          <p:cNvSpPr/>
          <p:nvPr/>
        </p:nvSpPr>
        <p:spPr>
          <a:xfrm>
            <a:off x="18931930" y="5521713"/>
            <a:ext cx="4366800" cy="904800"/>
          </a:xfrm>
          <a:prstGeom prst="rect">
            <a:avLst/>
          </a:prstGeom>
          <a:noFill/>
          <a:ln>
            <a:noFill/>
          </a:ln>
        </p:spPr>
        <p:txBody>
          <a:bodyPr anchorCtr="0" anchor="ctr" bIns="71425" lIns="71425" rIns="71425" wrap="square" tIns="71425">
            <a:noAutofit/>
          </a:bodyPr>
          <a:lstStyle/>
          <a:p>
            <a:pPr indent="-317500" lvl="0" marL="0" marR="0" rtl="0" algn="ctr">
              <a:lnSpc>
                <a:spcPct val="100000"/>
              </a:lnSpc>
              <a:spcBef>
                <a:spcPts val="0"/>
              </a:spcBef>
              <a:spcAft>
                <a:spcPts val="0"/>
              </a:spcAft>
              <a:buClr>
                <a:srgbClr val="000000"/>
              </a:buClr>
              <a:buSzPts val="5000"/>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Microcontroller</a:t>
            </a:r>
          </a:p>
        </p:txBody>
      </p:sp>
      <p:cxnSp>
        <p:nvCxnSpPr>
          <p:cNvPr id="144" name="Shape 144"/>
          <p:cNvCxnSpPr/>
          <p:nvPr/>
        </p:nvCxnSpPr>
        <p:spPr>
          <a:xfrm rot="10800000">
            <a:off x="11316636" y="3960239"/>
            <a:ext cx="0" cy="2086800"/>
          </a:xfrm>
          <a:prstGeom prst="straightConnector1">
            <a:avLst/>
          </a:prstGeom>
          <a:noFill/>
          <a:ln cap="flat" cmpd="sng" w="76200">
            <a:solidFill>
              <a:srgbClr val="FF9300"/>
            </a:solidFill>
            <a:prstDash val="solid"/>
            <a:miter lim="400000"/>
            <a:headEnd len="med" w="med" type="none"/>
            <a:tailEnd len="med" w="med" type="none"/>
          </a:ln>
        </p:spPr>
      </p:cxnSp>
      <p:sp>
        <p:nvSpPr>
          <p:cNvPr id="145" name="Shape 145"/>
          <p:cNvSpPr/>
          <p:nvPr/>
        </p:nvSpPr>
        <p:spPr>
          <a:xfrm>
            <a:off x="8413458" y="2900990"/>
            <a:ext cx="2566800" cy="1488000"/>
          </a:xfrm>
          <a:prstGeom prst="rect">
            <a:avLst/>
          </a:prstGeom>
          <a:noFill/>
          <a:ln>
            <a:noFill/>
          </a:ln>
        </p:spPr>
        <p:txBody>
          <a:bodyPr anchorCtr="0" anchor="ctr" bIns="71425" lIns="71425" rIns="71425" wrap="square" tIns="71425">
            <a:noAutofit/>
          </a:bodyPr>
          <a:lstStyle/>
          <a:p>
            <a:pPr indent="38100" lvl="0" marL="0" marR="0" rtl="0" algn="l">
              <a:lnSpc>
                <a:spcPct val="107916"/>
              </a:lnSpc>
              <a:spcBef>
                <a:spcPts val="0"/>
              </a:spcBef>
              <a:spcAft>
                <a:spcPts val="0"/>
              </a:spcAft>
              <a:buClr>
                <a:srgbClr val="000000"/>
              </a:buClr>
              <a:buSzPts val="3000"/>
              <a:buFont typeface="Noto Sans Symbols"/>
              <a:buNone/>
            </a:pPr>
            <a:r>
              <a:rPr b="0" i="0" lang="en-US" sz="3000" u="none" cap="none" strike="noStrike">
                <a:solidFill>
                  <a:srgbClr val="000000"/>
                </a:solidFill>
                <a:latin typeface="Times New Roman"/>
                <a:ea typeface="Times New Roman"/>
                <a:cs typeface="Times New Roman"/>
                <a:sym typeface="Times New Roman"/>
              </a:rPr>
              <a:t>Analog to digital converter</a:t>
            </a:r>
          </a:p>
        </p:txBody>
      </p:sp>
      <p:cxnSp>
        <p:nvCxnSpPr>
          <p:cNvPr id="146" name="Shape 146"/>
          <p:cNvCxnSpPr/>
          <p:nvPr/>
        </p:nvCxnSpPr>
        <p:spPr>
          <a:xfrm rot="10800000">
            <a:off x="6950682" y="7056322"/>
            <a:ext cx="3330600" cy="0"/>
          </a:xfrm>
          <a:prstGeom prst="straightConnector1">
            <a:avLst/>
          </a:prstGeom>
          <a:noFill/>
          <a:ln cap="flat" cmpd="sng" w="76200">
            <a:solidFill>
              <a:srgbClr val="FF9300"/>
            </a:solidFill>
            <a:prstDash val="solid"/>
            <a:miter lim="400000"/>
            <a:headEnd len="med" w="med" type="none"/>
            <a:tailEnd len="med" w="med" type="none"/>
          </a:ln>
        </p:spPr>
      </p:cxnSp>
      <p:pic>
        <p:nvPicPr>
          <p:cNvPr descr="C:\Users\Public\Pictures\New folder (2)\IMG_5213.JPG" id="147" name="Shape 147"/>
          <p:cNvPicPr preferRelativeResize="0"/>
          <p:nvPr/>
        </p:nvPicPr>
        <p:blipFill rotWithShape="1">
          <a:blip r:embed="rId8">
            <a:alphaModFix/>
          </a:blip>
          <a:srcRect b="0" l="0" r="0" t="0"/>
          <a:stretch/>
        </p:blipFill>
        <p:spPr>
          <a:xfrm>
            <a:off x="8577750" y="1881298"/>
            <a:ext cx="2238123" cy="1515807"/>
          </a:xfrm>
          <a:prstGeom prst="rect">
            <a:avLst/>
          </a:prstGeom>
          <a:noFill/>
          <a:ln>
            <a:noFill/>
          </a:ln>
        </p:spPr>
      </p:pic>
      <p:pic>
        <p:nvPicPr>
          <p:cNvPr descr="C:\Users\Public\Pictures\New folder (2)\IMG_5210.JPG" id="148" name="Shape 148"/>
          <p:cNvPicPr preferRelativeResize="0"/>
          <p:nvPr/>
        </p:nvPicPr>
        <p:blipFill rotWithShape="1">
          <a:blip r:embed="rId9">
            <a:alphaModFix/>
          </a:blip>
          <a:srcRect b="0" l="0" r="0" t="0"/>
          <a:stretch/>
        </p:blipFill>
        <p:spPr>
          <a:xfrm>
            <a:off x="3905433" y="5595604"/>
            <a:ext cx="2782462" cy="2086847"/>
          </a:xfrm>
          <a:prstGeom prst="rect">
            <a:avLst/>
          </a:prstGeom>
          <a:noFill/>
          <a:ln>
            <a:noFill/>
          </a:ln>
        </p:spPr>
      </p:pic>
      <p:sp>
        <p:nvSpPr>
          <p:cNvPr id="149" name="Shape 149"/>
          <p:cNvSpPr/>
          <p:nvPr/>
        </p:nvSpPr>
        <p:spPr>
          <a:xfrm>
            <a:off x="3331679" y="4867567"/>
            <a:ext cx="3385500" cy="558600"/>
          </a:xfrm>
          <a:prstGeom prst="rect">
            <a:avLst/>
          </a:prstGeom>
          <a:noFill/>
          <a:ln>
            <a:noFill/>
          </a:ln>
        </p:spPr>
        <p:txBody>
          <a:bodyPr anchorCtr="0" anchor="ctr" bIns="71425" lIns="71425" rIns="71425" wrap="square" tIns="71425">
            <a:noAutofit/>
          </a:bodyPr>
          <a:lstStyle/>
          <a:p>
            <a:pPr indent="38100" lvl="0" marL="0" marR="0" rtl="0" algn="l">
              <a:lnSpc>
                <a:spcPct val="107916"/>
              </a:lnSpc>
              <a:spcBef>
                <a:spcPts val="0"/>
              </a:spcBef>
              <a:spcAft>
                <a:spcPts val="0"/>
              </a:spcAft>
              <a:buClr>
                <a:srgbClr val="000000"/>
              </a:buClr>
              <a:buSzPts val="3000"/>
              <a:buFont typeface="Noto Sans Symbols"/>
              <a:buNone/>
            </a:pPr>
            <a:r>
              <a:rPr b="0" i="0" lang="en-US" sz="3000" u="none" cap="none" strike="noStrike">
                <a:solidFill>
                  <a:srgbClr val="000000"/>
                </a:solidFill>
                <a:latin typeface="Times New Roman"/>
                <a:ea typeface="Times New Roman"/>
                <a:cs typeface="Times New Roman"/>
                <a:sym typeface="Times New Roman"/>
              </a:rPr>
              <a:t>Power supply unit</a:t>
            </a:r>
          </a:p>
        </p:txBody>
      </p:sp>
      <p:pic>
        <p:nvPicPr>
          <p:cNvPr descr="C:\Users\Public\Pictures\New folder (2)\IMG_5220.JPG" id="150" name="Shape 150"/>
          <p:cNvPicPr preferRelativeResize="0"/>
          <p:nvPr/>
        </p:nvPicPr>
        <p:blipFill rotWithShape="1">
          <a:blip r:embed="rId10">
            <a:alphaModFix/>
          </a:blip>
          <a:srcRect b="0" l="0" r="0" t="0"/>
          <a:stretch/>
        </p:blipFill>
        <p:spPr>
          <a:xfrm>
            <a:off x="924368" y="1563172"/>
            <a:ext cx="2333766" cy="1750326"/>
          </a:xfrm>
          <a:prstGeom prst="rect">
            <a:avLst/>
          </a:prstGeom>
          <a:noFill/>
          <a:ln>
            <a:noFill/>
          </a:ln>
        </p:spPr>
      </p:pic>
      <p:sp>
        <p:nvSpPr>
          <p:cNvPr id="151" name="Shape 151"/>
          <p:cNvSpPr/>
          <p:nvPr/>
        </p:nvSpPr>
        <p:spPr>
          <a:xfrm>
            <a:off x="398436" y="3533964"/>
            <a:ext cx="3152400" cy="558600"/>
          </a:xfrm>
          <a:prstGeom prst="rect">
            <a:avLst/>
          </a:prstGeom>
          <a:noFill/>
          <a:ln>
            <a:noFill/>
          </a:ln>
        </p:spPr>
        <p:txBody>
          <a:bodyPr anchorCtr="0" anchor="ctr" bIns="71425" lIns="71425" rIns="71425" wrap="square" tIns="71425">
            <a:noAutofit/>
          </a:bodyPr>
          <a:lstStyle/>
          <a:p>
            <a:pPr indent="38100" lvl="0" marL="0" marR="0" rtl="0" algn="l">
              <a:lnSpc>
                <a:spcPct val="107916"/>
              </a:lnSpc>
              <a:spcBef>
                <a:spcPts val="0"/>
              </a:spcBef>
              <a:spcAft>
                <a:spcPts val="0"/>
              </a:spcAft>
              <a:buClr>
                <a:srgbClr val="000000"/>
              </a:buClr>
              <a:buSzPts val="3000"/>
              <a:buFont typeface="Noto Sans Symbols"/>
              <a:buNone/>
            </a:pPr>
            <a:r>
              <a:rPr b="0" i="0" lang="en-US" sz="3000" u="none" cap="none" strike="noStrike">
                <a:solidFill>
                  <a:srgbClr val="000000"/>
                </a:solidFill>
                <a:latin typeface="Times New Roman"/>
                <a:ea typeface="Times New Roman"/>
                <a:cs typeface="Times New Roman"/>
                <a:sym typeface="Times New Roman"/>
              </a:rPr>
              <a:t>Moisture sensor </a:t>
            </a:r>
          </a:p>
        </p:txBody>
      </p:sp>
      <p:pic>
        <p:nvPicPr>
          <p:cNvPr descr="C:\Users\Public\Pictures\New folder (2)\IMG_5215.JPG" id="152" name="Shape 152"/>
          <p:cNvPicPr preferRelativeResize="0"/>
          <p:nvPr/>
        </p:nvPicPr>
        <p:blipFill rotWithShape="1">
          <a:blip r:embed="rId11">
            <a:alphaModFix/>
          </a:blip>
          <a:srcRect b="0" l="0" r="0" t="0"/>
          <a:stretch/>
        </p:blipFill>
        <p:spPr>
          <a:xfrm>
            <a:off x="12583818" y="2722440"/>
            <a:ext cx="1544617" cy="1560723"/>
          </a:xfrm>
          <a:prstGeom prst="rect">
            <a:avLst/>
          </a:prstGeom>
          <a:noFill/>
          <a:ln>
            <a:noFill/>
          </a:ln>
        </p:spPr>
      </p:pic>
      <p:cxnSp>
        <p:nvCxnSpPr>
          <p:cNvPr id="153" name="Shape 153"/>
          <p:cNvCxnSpPr/>
          <p:nvPr/>
        </p:nvCxnSpPr>
        <p:spPr>
          <a:xfrm rot="10800000">
            <a:off x="10741601" y="4103437"/>
            <a:ext cx="0" cy="2086800"/>
          </a:xfrm>
          <a:prstGeom prst="straightConnector1">
            <a:avLst/>
          </a:prstGeom>
          <a:noFill/>
          <a:ln cap="flat" cmpd="sng" w="76200">
            <a:solidFill>
              <a:srgbClr val="FF9300"/>
            </a:solidFill>
            <a:prstDash val="solid"/>
            <a:miter lim="400000"/>
            <a:headEnd len="med" w="med" type="none"/>
            <a:tailEnd len="med" w="med" type="none"/>
          </a:ln>
        </p:spPr>
      </p:cxnSp>
      <p:cxnSp>
        <p:nvCxnSpPr>
          <p:cNvPr id="154" name="Shape 154"/>
          <p:cNvCxnSpPr/>
          <p:nvPr/>
        </p:nvCxnSpPr>
        <p:spPr>
          <a:xfrm>
            <a:off x="11290695" y="3936882"/>
            <a:ext cx="1125300" cy="0"/>
          </a:xfrm>
          <a:prstGeom prst="straightConnector1">
            <a:avLst/>
          </a:prstGeom>
          <a:noFill/>
          <a:ln cap="flat" cmpd="sng" w="76200">
            <a:solidFill>
              <a:srgbClr val="FF9300"/>
            </a:solidFill>
            <a:prstDash val="solid"/>
            <a:miter lim="400000"/>
            <a:headEnd len="med" w="med" type="none"/>
            <a:tailEnd len="med" w="med" type="none"/>
          </a:ln>
        </p:spPr>
      </p:cxnSp>
      <p:sp>
        <p:nvSpPr>
          <p:cNvPr id="155" name="Shape 155"/>
          <p:cNvSpPr/>
          <p:nvPr/>
        </p:nvSpPr>
        <p:spPr>
          <a:xfrm>
            <a:off x="11620591" y="1924815"/>
            <a:ext cx="4962000" cy="558600"/>
          </a:xfrm>
          <a:prstGeom prst="rect">
            <a:avLst/>
          </a:prstGeom>
          <a:noFill/>
          <a:ln>
            <a:noFill/>
          </a:ln>
        </p:spPr>
        <p:txBody>
          <a:bodyPr anchorCtr="0" anchor="ctr" bIns="71425" lIns="71425" rIns="71425" wrap="square" tIns="71425">
            <a:noAutofit/>
          </a:bodyPr>
          <a:lstStyle/>
          <a:p>
            <a:pPr indent="38100" lvl="0" marL="0" marR="0" rtl="0" algn="l">
              <a:lnSpc>
                <a:spcPct val="107916"/>
              </a:lnSpc>
              <a:spcBef>
                <a:spcPts val="0"/>
              </a:spcBef>
              <a:spcAft>
                <a:spcPts val="0"/>
              </a:spcAft>
              <a:buClr>
                <a:srgbClr val="000000"/>
              </a:buClr>
              <a:buSzPts val="3000"/>
              <a:buFont typeface="Noto Sans Symbols"/>
              <a:buNone/>
            </a:pPr>
            <a:r>
              <a:rPr b="0" i="0" lang="en-US" sz="3000" u="none" cap="none" strike="noStrike">
                <a:solidFill>
                  <a:srgbClr val="000000"/>
                </a:solidFill>
                <a:latin typeface="Times New Roman"/>
                <a:ea typeface="Times New Roman"/>
                <a:cs typeface="Times New Roman"/>
                <a:sym typeface="Times New Roman"/>
              </a:rPr>
              <a:t>Isolation/Amplification Unit</a:t>
            </a:r>
          </a:p>
        </p:txBody>
      </p:sp>
      <p:pic>
        <p:nvPicPr>
          <p:cNvPr descr="C:\Users\Public\Pictures\New folder (2)\IMG_5222.JPG" id="156" name="Shape 156"/>
          <p:cNvPicPr preferRelativeResize="0"/>
          <p:nvPr/>
        </p:nvPicPr>
        <p:blipFill rotWithShape="1">
          <a:blip r:embed="rId12">
            <a:alphaModFix/>
          </a:blip>
          <a:srcRect b="0" l="0" r="0" t="0"/>
          <a:stretch/>
        </p:blipFill>
        <p:spPr>
          <a:xfrm>
            <a:off x="3582459" y="1560219"/>
            <a:ext cx="3856994" cy="956405"/>
          </a:xfrm>
          <a:prstGeom prst="rect">
            <a:avLst/>
          </a:prstGeom>
          <a:noFill/>
          <a:ln>
            <a:noFill/>
          </a:ln>
        </p:spPr>
      </p:pic>
      <p:sp>
        <p:nvSpPr>
          <p:cNvPr id="157" name="Shape 157"/>
          <p:cNvSpPr/>
          <p:nvPr/>
        </p:nvSpPr>
        <p:spPr>
          <a:xfrm>
            <a:off x="3448230" y="2584511"/>
            <a:ext cx="1730700" cy="558600"/>
          </a:xfrm>
          <a:prstGeom prst="rect">
            <a:avLst/>
          </a:prstGeom>
          <a:noFill/>
          <a:ln>
            <a:noFill/>
          </a:ln>
        </p:spPr>
        <p:txBody>
          <a:bodyPr anchorCtr="0" anchor="ctr" bIns="71425" lIns="71425" rIns="71425" wrap="square" tIns="71425">
            <a:noAutofit/>
          </a:bodyPr>
          <a:lstStyle/>
          <a:p>
            <a:pPr indent="266700" lvl="0" marL="0" marR="0" rtl="0" algn="l">
              <a:lnSpc>
                <a:spcPct val="107916"/>
              </a:lnSpc>
              <a:spcBef>
                <a:spcPts val="0"/>
              </a:spcBef>
              <a:spcAft>
                <a:spcPts val="0"/>
              </a:spcAft>
              <a:buClr>
                <a:srgbClr val="000000"/>
              </a:buClr>
              <a:buSzPts val="3000"/>
              <a:buFont typeface="Noto Sans Symbols"/>
              <a:buNone/>
            </a:pPr>
            <a:r>
              <a:rPr b="0" i="0" lang="en-US" sz="3000" u="none" cap="none" strike="noStrike">
                <a:solidFill>
                  <a:srgbClr val="000000"/>
                </a:solidFill>
                <a:latin typeface="Times New Roman"/>
                <a:ea typeface="Times New Roman"/>
                <a:cs typeface="Times New Roman"/>
                <a:sym typeface="Times New Roman"/>
              </a:rPr>
              <a:t>Pump</a:t>
            </a:r>
          </a:p>
        </p:txBody>
      </p:sp>
      <p:sp>
        <p:nvSpPr>
          <p:cNvPr id="158" name="Shape 158"/>
          <p:cNvSpPr txBox="1"/>
          <p:nvPr/>
        </p:nvSpPr>
        <p:spPr>
          <a:xfrm>
            <a:off x="924375" y="131875"/>
            <a:ext cx="22374300" cy="956400"/>
          </a:xfrm>
          <a:prstGeom prst="rect">
            <a:avLst/>
          </a:prstGeom>
          <a:noFill/>
          <a:ln>
            <a:noFill/>
          </a:ln>
        </p:spPr>
        <p:txBody>
          <a:bodyPr anchorCtr="0" anchor="t" bIns="91425" lIns="91425" rIns="91425" wrap="square" tIns="91425">
            <a:noAutofit/>
          </a:bodyPr>
          <a:lstStyle/>
          <a:p>
            <a:pPr lvl="0" rtl="0" algn="ctr">
              <a:spcBef>
                <a:spcPts val="0"/>
              </a:spcBef>
              <a:buNone/>
            </a:pPr>
            <a:r>
              <a:rPr b="1" lang="en-US" sz="7200" u="sng"/>
              <a:t>Components</a:t>
            </a:r>
          </a:p>
          <a:p>
            <a:pPr lvl="0" algn="ctr">
              <a:spcBef>
                <a:spcPts val="0"/>
              </a:spcBef>
              <a:buNone/>
            </a:pPr>
            <a:r>
              <a:t/>
            </a:r>
            <a:endParaRPr b="1" sz="7200" u="sng"/>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descr="C:\Users\Public\Pictures\New folder (2)\IMG_5195.JPG" id="163" name="Shape 163"/>
          <p:cNvPicPr preferRelativeResize="0"/>
          <p:nvPr/>
        </p:nvPicPr>
        <p:blipFill rotWithShape="1">
          <a:blip r:embed="rId3">
            <a:alphaModFix/>
          </a:blip>
          <a:srcRect b="0" l="0" r="0" t="0"/>
          <a:stretch/>
        </p:blipFill>
        <p:spPr>
          <a:xfrm>
            <a:off x="5785878" y="1991184"/>
            <a:ext cx="10750868" cy="8063153"/>
          </a:xfrm>
          <a:prstGeom prst="rect">
            <a:avLst/>
          </a:prstGeom>
          <a:noFill/>
          <a:ln>
            <a:noFill/>
          </a:ln>
        </p:spPr>
      </p:pic>
      <p:sp>
        <p:nvSpPr>
          <p:cNvPr id="164" name="Shape 164"/>
          <p:cNvSpPr/>
          <p:nvPr/>
        </p:nvSpPr>
        <p:spPr>
          <a:xfrm>
            <a:off x="5772832" y="10388140"/>
            <a:ext cx="1828166" cy="600076"/>
          </a:xfrm>
          <a:prstGeom prst="rect">
            <a:avLst/>
          </a:prstGeom>
          <a:noFill/>
          <a:ln>
            <a:noFill/>
          </a:ln>
        </p:spPr>
        <p:txBody>
          <a:bodyPr anchorCtr="0" anchor="ctr" bIns="71425" lIns="71425" rIns="71425" wrap="square" tIns="71425">
            <a:noAutofit/>
          </a:bodyPr>
          <a:lstStyle/>
          <a:p>
            <a:pPr indent="-190500" lvl="0" marL="0" marR="0" rtl="0" algn="l">
              <a:lnSpc>
                <a:spcPct val="100000"/>
              </a:lnSpc>
              <a:spcBef>
                <a:spcPts val="0"/>
              </a:spcBef>
              <a:spcAft>
                <a:spcPts val="0"/>
              </a:spcAft>
              <a:buClr>
                <a:srgbClr val="000000"/>
              </a:buClr>
              <a:buSzPts val="3000"/>
              <a:buFont typeface="Helvetica Neue Light"/>
              <a:buNone/>
            </a:pPr>
            <a:r>
              <a:rPr b="0" i="0" lang="en-US" sz="3000" u="none" cap="none" strike="noStrike">
                <a:solidFill>
                  <a:srgbClr val="000000"/>
                </a:solidFill>
                <a:latin typeface="Helvetica Neue Light"/>
                <a:ea typeface="Helvetica Neue Light"/>
                <a:cs typeface="Helvetica Neue Light"/>
                <a:sym typeface="Helvetica Neue Light"/>
              </a:rPr>
              <a:t>Power On</a:t>
            </a:r>
          </a:p>
        </p:txBody>
      </p:sp>
      <p:sp>
        <p:nvSpPr>
          <p:cNvPr id="165" name="Shape 165"/>
          <p:cNvSpPr/>
          <p:nvPr/>
        </p:nvSpPr>
        <p:spPr>
          <a:xfrm>
            <a:off x="701433" y="1768587"/>
            <a:ext cx="4787801" cy="4032026"/>
          </a:xfrm>
          <a:prstGeom prst="rect">
            <a:avLst/>
          </a:prstGeom>
          <a:noFill/>
          <a:ln>
            <a:noFill/>
          </a:ln>
        </p:spPr>
        <p:txBody>
          <a:bodyPr anchorCtr="0" anchor="ctr" bIns="71425" lIns="71425" rIns="71425" wrap="square" tIns="71425">
            <a:noAutofit/>
          </a:bodyPr>
          <a:lstStyle/>
          <a:p>
            <a:pPr indent="-25400" lvl="0" marL="0" marR="0" rtl="0" algn="l">
              <a:lnSpc>
                <a:spcPct val="107916"/>
              </a:lnSpc>
              <a:spcBef>
                <a:spcPts val="0"/>
              </a:spcBef>
              <a:spcAft>
                <a:spcPts val="0"/>
              </a:spcAft>
              <a:buClr>
                <a:srgbClr val="000000"/>
              </a:buClr>
              <a:buSzPts val="4000"/>
              <a:buFont typeface="Noto Sans Symbols"/>
              <a:buNone/>
            </a:pPr>
            <a:r>
              <a:rPr b="0" i="0" lang="en-US" sz="4000" u="none" cap="none" strike="noStrike">
                <a:solidFill>
                  <a:srgbClr val="000000"/>
                </a:solidFill>
                <a:latin typeface="Times New Roman"/>
                <a:ea typeface="Times New Roman"/>
                <a:cs typeface="Times New Roman"/>
                <a:sym typeface="Times New Roman"/>
              </a:rPr>
              <a:t>Turn on the main power supply and wait for the LCD to light up along with other indicators.</a:t>
            </a:r>
          </a:p>
        </p:txBody>
      </p:sp>
      <p:pic>
        <p:nvPicPr>
          <p:cNvPr descr="C:\Users\Public\Pictures\New folder (2)\IMG_5191.JPG" id="166" name="Shape 166"/>
          <p:cNvPicPr preferRelativeResize="0"/>
          <p:nvPr/>
        </p:nvPicPr>
        <p:blipFill rotWithShape="1">
          <a:blip r:embed="rId4">
            <a:alphaModFix/>
          </a:blip>
          <a:srcRect b="0" l="0" r="0" t="0"/>
          <a:stretch/>
        </p:blipFill>
        <p:spPr>
          <a:xfrm>
            <a:off x="16833391" y="2034841"/>
            <a:ext cx="6662139" cy="34995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pic>
        <p:nvPicPr>
          <p:cNvPr descr="C:\Users\Public\Pictures\New folder (2)\IMG_5202.JPG" id="171" name="Shape 171"/>
          <p:cNvPicPr preferRelativeResize="0"/>
          <p:nvPr/>
        </p:nvPicPr>
        <p:blipFill rotWithShape="1">
          <a:blip r:embed="rId3">
            <a:alphaModFix/>
          </a:blip>
          <a:srcRect b="0" l="0" r="0" t="0"/>
          <a:stretch/>
        </p:blipFill>
        <p:spPr>
          <a:xfrm>
            <a:off x="12826677" y="1170908"/>
            <a:ext cx="10750868" cy="8063150"/>
          </a:xfrm>
          <a:prstGeom prst="rect">
            <a:avLst/>
          </a:prstGeom>
          <a:noFill/>
          <a:ln>
            <a:noFill/>
          </a:ln>
        </p:spPr>
      </p:pic>
      <p:sp>
        <p:nvSpPr>
          <p:cNvPr id="172" name="Shape 172"/>
          <p:cNvSpPr/>
          <p:nvPr/>
        </p:nvSpPr>
        <p:spPr>
          <a:xfrm>
            <a:off x="12808632" y="9542462"/>
            <a:ext cx="2209928" cy="1514476"/>
          </a:xfrm>
          <a:prstGeom prst="rect">
            <a:avLst/>
          </a:prstGeom>
          <a:noFill/>
          <a:ln>
            <a:noFill/>
          </a:ln>
        </p:spPr>
        <p:txBody>
          <a:bodyPr anchorCtr="0" anchor="ctr" bIns="71425" lIns="71425" rIns="71425" wrap="square" tIns="71425">
            <a:noAutofit/>
          </a:bodyPr>
          <a:lstStyle/>
          <a:p>
            <a:pPr indent="-190500" lvl="0" marL="0" marR="0" rtl="0" algn="l">
              <a:lnSpc>
                <a:spcPct val="100000"/>
              </a:lnSpc>
              <a:spcBef>
                <a:spcPts val="0"/>
              </a:spcBef>
              <a:spcAft>
                <a:spcPts val="0"/>
              </a:spcAft>
              <a:buClr>
                <a:srgbClr val="000000"/>
              </a:buClr>
              <a:buSzPts val="3000"/>
              <a:buFont typeface="Helvetica Neue Light"/>
              <a:buNone/>
            </a:pPr>
            <a:r>
              <a:rPr b="0" i="0" lang="en-US" sz="3000" u="none" cap="none" strike="noStrike">
                <a:solidFill>
                  <a:srgbClr val="000000"/>
                </a:solidFill>
                <a:latin typeface="Helvetica Neue Light"/>
                <a:ea typeface="Helvetica Neue Light"/>
                <a:cs typeface="Helvetica Neue Light"/>
                <a:sym typeface="Helvetica Neue Light"/>
              </a:rPr>
              <a:t>Connection</a:t>
            </a:r>
          </a:p>
          <a:p>
            <a:pPr indent="-190500" lvl="0" marL="0" marR="0" rtl="0" algn="l">
              <a:lnSpc>
                <a:spcPct val="100000"/>
              </a:lnSpc>
              <a:spcBef>
                <a:spcPts val="0"/>
              </a:spcBef>
              <a:spcAft>
                <a:spcPts val="0"/>
              </a:spcAft>
              <a:buClr>
                <a:srgbClr val="000000"/>
              </a:buClr>
              <a:buSzPts val="3000"/>
              <a:buFont typeface="Helvetica Neue Light"/>
              <a:buNone/>
            </a:pPr>
            <a:r>
              <a:rPr b="0" i="0" lang="en-US" sz="3000" u="none" cap="none" strike="noStrike">
                <a:solidFill>
                  <a:srgbClr val="000000"/>
                </a:solidFill>
                <a:latin typeface="Helvetica Neue Light"/>
                <a:ea typeface="Helvetica Neue Light"/>
                <a:cs typeface="Helvetica Neue Light"/>
                <a:sym typeface="Helvetica Neue Light"/>
              </a:rPr>
              <a:t>Sim</a:t>
            </a:r>
          </a:p>
          <a:p>
            <a:pPr indent="-190500" lvl="0" marL="0" marR="0" rtl="0" algn="l">
              <a:lnSpc>
                <a:spcPct val="100000"/>
              </a:lnSpc>
              <a:spcBef>
                <a:spcPts val="0"/>
              </a:spcBef>
              <a:spcAft>
                <a:spcPts val="0"/>
              </a:spcAft>
              <a:buClr>
                <a:srgbClr val="000000"/>
              </a:buClr>
              <a:buSzPts val="3000"/>
              <a:buFont typeface="Helvetica Neue Light"/>
              <a:buNone/>
            </a:pPr>
            <a:r>
              <a:rPr b="0" i="0" lang="en-US" sz="3000" u="none" cap="none" strike="noStrike">
                <a:solidFill>
                  <a:srgbClr val="000000"/>
                </a:solidFill>
                <a:latin typeface="Helvetica Neue Light"/>
                <a:ea typeface="Helvetica Neue Light"/>
                <a:cs typeface="Helvetica Neue Light"/>
                <a:sym typeface="Helvetica Neue Light"/>
              </a:rPr>
              <a:t>Network</a:t>
            </a:r>
          </a:p>
        </p:txBody>
      </p:sp>
      <p:pic>
        <p:nvPicPr>
          <p:cNvPr descr="C:\Users\Public\Pictures\New folder (2)\IMG_5195.JPG" id="173" name="Shape 173"/>
          <p:cNvPicPr preferRelativeResize="0"/>
          <p:nvPr/>
        </p:nvPicPr>
        <p:blipFill rotWithShape="1">
          <a:blip r:embed="rId4">
            <a:alphaModFix/>
          </a:blip>
          <a:srcRect b="0" l="0" r="0" t="0"/>
          <a:stretch/>
        </p:blipFill>
        <p:spPr>
          <a:xfrm>
            <a:off x="1264678" y="1170906"/>
            <a:ext cx="10750868" cy="8063153"/>
          </a:xfrm>
          <a:prstGeom prst="rect">
            <a:avLst/>
          </a:prstGeom>
          <a:noFill/>
          <a:ln>
            <a:noFill/>
          </a:ln>
        </p:spPr>
      </p:pic>
      <p:sp>
        <p:nvSpPr>
          <p:cNvPr id="174" name="Shape 174"/>
          <p:cNvSpPr/>
          <p:nvPr/>
        </p:nvSpPr>
        <p:spPr>
          <a:xfrm>
            <a:off x="1251632" y="9999662"/>
            <a:ext cx="1828166" cy="600076"/>
          </a:xfrm>
          <a:prstGeom prst="rect">
            <a:avLst/>
          </a:prstGeom>
          <a:noFill/>
          <a:ln>
            <a:noFill/>
          </a:ln>
        </p:spPr>
        <p:txBody>
          <a:bodyPr anchorCtr="0" anchor="ctr" bIns="71425" lIns="71425" rIns="71425" wrap="square" tIns="71425">
            <a:noAutofit/>
          </a:bodyPr>
          <a:lstStyle/>
          <a:p>
            <a:pPr indent="-190500" lvl="0" marL="0" marR="0" rtl="0" algn="l">
              <a:lnSpc>
                <a:spcPct val="100000"/>
              </a:lnSpc>
              <a:spcBef>
                <a:spcPts val="0"/>
              </a:spcBef>
              <a:spcAft>
                <a:spcPts val="0"/>
              </a:spcAft>
              <a:buClr>
                <a:srgbClr val="000000"/>
              </a:buClr>
              <a:buSzPts val="3000"/>
              <a:buFont typeface="Helvetica Neue Light"/>
              <a:buNone/>
            </a:pPr>
            <a:r>
              <a:rPr b="0" i="0" lang="en-US" sz="3000" u="none" cap="none" strike="noStrike">
                <a:solidFill>
                  <a:srgbClr val="000000"/>
                </a:solidFill>
                <a:latin typeface="Helvetica Neue Light"/>
                <a:ea typeface="Helvetica Neue Light"/>
                <a:cs typeface="Helvetica Neue Light"/>
                <a:sym typeface="Helvetica Neue Light"/>
              </a:rPr>
              <a:t>Power On</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nvSpPr>
        <p:spPr>
          <a:xfrm>
            <a:off x="2696250" y="626425"/>
            <a:ext cx="18991500" cy="1154100"/>
          </a:xfrm>
          <a:prstGeom prst="rect">
            <a:avLst/>
          </a:prstGeom>
          <a:noFill/>
          <a:ln>
            <a:noFill/>
          </a:ln>
        </p:spPr>
        <p:txBody>
          <a:bodyPr anchorCtr="0" anchor="t" bIns="91425" lIns="91425" rIns="91425" wrap="square" tIns="91425">
            <a:noAutofit/>
          </a:bodyPr>
          <a:lstStyle/>
          <a:p>
            <a:pPr lvl="0" rtl="0" algn="ctr">
              <a:spcBef>
                <a:spcPts val="0"/>
              </a:spcBef>
              <a:buNone/>
            </a:pPr>
            <a:r>
              <a:rPr b="1" lang="en-US" sz="7200" u="sng"/>
              <a:t>Iot App</a:t>
            </a:r>
          </a:p>
        </p:txBody>
      </p:sp>
      <p:sp>
        <p:nvSpPr>
          <p:cNvPr id="180" name="Shape 180"/>
          <p:cNvSpPr txBox="1"/>
          <p:nvPr/>
        </p:nvSpPr>
        <p:spPr>
          <a:xfrm>
            <a:off x="11174425" y="2275000"/>
            <a:ext cx="11806500" cy="11441100"/>
          </a:xfrm>
          <a:prstGeom prst="rect">
            <a:avLst/>
          </a:prstGeom>
          <a:noFill/>
          <a:ln>
            <a:noFill/>
          </a:ln>
        </p:spPr>
        <p:txBody>
          <a:bodyPr anchorCtr="0" anchor="t" bIns="91425" lIns="91425" rIns="91425" wrap="square" tIns="91425">
            <a:noAutofit/>
          </a:bodyPr>
          <a:lstStyle/>
          <a:p>
            <a:pPr lvl="0" rtl="0">
              <a:spcBef>
                <a:spcPts val="0"/>
              </a:spcBef>
              <a:buNone/>
            </a:pPr>
            <a:r>
              <a:rPr lang="en-US" sz="3600"/>
              <a:t>This is where the moisture level is registered and represented in two formats:Graph form and Table form.</a:t>
            </a:r>
          </a:p>
          <a:p>
            <a:pPr lvl="0" rtl="0">
              <a:spcBef>
                <a:spcPts val="0"/>
              </a:spcBef>
              <a:buNone/>
            </a:pPr>
            <a:r>
              <a:t/>
            </a:r>
            <a:endParaRPr sz="3600"/>
          </a:p>
          <a:p>
            <a:pPr lvl="0" rtl="0">
              <a:spcBef>
                <a:spcPts val="0"/>
              </a:spcBef>
              <a:buNone/>
            </a:pPr>
            <a:r>
              <a:rPr lang="en-US" sz="3600"/>
              <a:t>Also there is an option to set the moisture level to a certain specific amount.</a:t>
            </a:r>
          </a:p>
          <a:p>
            <a:pPr lvl="0" rtl="0">
              <a:spcBef>
                <a:spcPts val="0"/>
              </a:spcBef>
              <a:buNone/>
            </a:pPr>
            <a:r>
              <a:t/>
            </a:r>
            <a:endParaRPr sz="3600"/>
          </a:p>
          <a:p>
            <a:pPr lvl="0" rtl="0">
              <a:spcBef>
                <a:spcPts val="0"/>
              </a:spcBef>
              <a:buNone/>
            </a:pPr>
            <a:r>
              <a:rPr lang="en-US" sz="3600"/>
              <a:t>These values change in real time and can be easily exported in excel format if required for further analysis.</a:t>
            </a:r>
          </a:p>
        </p:txBody>
      </p:sp>
      <p:sp>
        <p:nvSpPr>
          <p:cNvPr id="181" name="Shape 181"/>
          <p:cNvSpPr txBox="1"/>
          <p:nvPr/>
        </p:nvSpPr>
        <p:spPr>
          <a:xfrm>
            <a:off x="-32975" y="11737725"/>
            <a:ext cx="11207400" cy="1978200"/>
          </a:xfrm>
          <a:prstGeom prst="rect">
            <a:avLst/>
          </a:prstGeom>
          <a:noFill/>
          <a:ln>
            <a:noFill/>
          </a:ln>
        </p:spPr>
        <p:txBody>
          <a:bodyPr anchorCtr="0" anchor="t" bIns="91425" lIns="91425" rIns="91425" wrap="square" tIns="91425">
            <a:noAutofit/>
          </a:bodyPr>
          <a:lstStyle/>
          <a:p>
            <a:pPr lvl="0" rtl="0" algn="ctr">
              <a:spcBef>
                <a:spcPts val="0"/>
              </a:spcBef>
              <a:buNone/>
            </a:pPr>
            <a:r>
              <a:rPr b="1" lang="en-US" sz="7200"/>
              <a:t>Screen 1</a:t>
            </a:r>
          </a:p>
        </p:txBody>
      </p:sp>
      <p:pic>
        <p:nvPicPr>
          <p:cNvPr id="182" name="Shape 182"/>
          <p:cNvPicPr preferRelativeResize="0"/>
          <p:nvPr/>
        </p:nvPicPr>
        <p:blipFill>
          <a:blip r:embed="rId3">
            <a:alphaModFix/>
          </a:blip>
          <a:stretch>
            <a:fillRect/>
          </a:stretch>
        </p:blipFill>
        <p:spPr>
          <a:xfrm>
            <a:off x="5745050" y="2275000"/>
            <a:ext cx="5429476" cy="9310325"/>
          </a:xfrm>
          <a:prstGeom prst="rect">
            <a:avLst/>
          </a:prstGeom>
          <a:noFill/>
          <a:ln>
            <a:noFill/>
          </a:ln>
        </p:spPr>
      </p:pic>
      <p:pic>
        <p:nvPicPr>
          <p:cNvPr id="183" name="Shape 183"/>
          <p:cNvPicPr preferRelativeResize="0"/>
          <p:nvPr/>
        </p:nvPicPr>
        <p:blipFill>
          <a:blip r:embed="rId4">
            <a:alphaModFix/>
          </a:blip>
          <a:stretch>
            <a:fillRect/>
          </a:stretch>
        </p:blipFill>
        <p:spPr>
          <a:xfrm>
            <a:off x="152400" y="2275000"/>
            <a:ext cx="5429476" cy="9310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nvSpPr>
        <p:spPr>
          <a:xfrm>
            <a:off x="2696250" y="626425"/>
            <a:ext cx="18991500" cy="1154100"/>
          </a:xfrm>
          <a:prstGeom prst="rect">
            <a:avLst/>
          </a:prstGeom>
          <a:noFill/>
          <a:ln>
            <a:noFill/>
          </a:ln>
        </p:spPr>
        <p:txBody>
          <a:bodyPr anchorCtr="0" anchor="t" bIns="91425" lIns="91425" rIns="91425" wrap="square" tIns="91425">
            <a:noAutofit/>
          </a:bodyPr>
          <a:lstStyle/>
          <a:p>
            <a:pPr lvl="0" rtl="0" algn="ctr">
              <a:spcBef>
                <a:spcPts val="0"/>
              </a:spcBef>
              <a:buNone/>
            </a:pPr>
            <a:r>
              <a:rPr b="1" lang="en-US" sz="7200" u="sng"/>
              <a:t>Iot App</a:t>
            </a:r>
          </a:p>
        </p:txBody>
      </p:sp>
      <p:sp>
        <p:nvSpPr>
          <p:cNvPr id="189" name="Shape 189"/>
          <p:cNvSpPr txBox="1"/>
          <p:nvPr/>
        </p:nvSpPr>
        <p:spPr>
          <a:xfrm>
            <a:off x="6660175" y="2275000"/>
            <a:ext cx="16320600" cy="11441100"/>
          </a:xfrm>
          <a:prstGeom prst="rect">
            <a:avLst/>
          </a:prstGeom>
          <a:noFill/>
          <a:ln>
            <a:noFill/>
          </a:ln>
        </p:spPr>
        <p:txBody>
          <a:bodyPr anchorCtr="0" anchor="t" bIns="91425" lIns="91425" rIns="91425" wrap="square" tIns="91425">
            <a:noAutofit/>
          </a:bodyPr>
          <a:lstStyle/>
          <a:p>
            <a:pPr lvl="0">
              <a:spcBef>
                <a:spcPts val="0"/>
              </a:spcBef>
              <a:buNone/>
            </a:pPr>
            <a:r>
              <a:rPr lang="en-US" sz="3600"/>
              <a:t>This is the controller for the pump used in the irrigation system.</a:t>
            </a:r>
          </a:p>
          <a:p>
            <a:pPr lvl="0">
              <a:spcBef>
                <a:spcPts val="0"/>
              </a:spcBef>
              <a:buNone/>
            </a:pPr>
            <a:r>
              <a:t/>
            </a:r>
            <a:endParaRPr sz="3600"/>
          </a:p>
          <a:p>
            <a:pPr lvl="0" rtl="0">
              <a:spcBef>
                <a:spcPts val="0"/>
              </a:spcBef>
              <a:buNone/>
            </a:pPr>
            <a:r>
              <a:rPr lang="en-US" sz="3600"/>
              <a:t>It can be turned on and off  remotely as per the requirement of the farmer.</a:t>
            </a:r>
          </a:p>
        </p:txBody>
      </p:sp>
      <p:sp>
        <p:nvSpPr>
          <p:cNvPr id="190" name="Shape 190"/>
          <p:cNvSpPr txBox="1"/>
          <p:nvPr/>
        </p:nvSpPr>
        <p:spPr>
          <a:xfrm>
            <a:off x="-32975" y="11737725"/>
            <a:ext cx="5614800" cy="1978200"/>
          </a:xfrm>
          <a:prstGeom prst="rect">
            <a:avLst/>
          </a:prstGeom>
          <a:noFill/>
          <a:ln>
            <a:noFill/>
          </a:ln>
        </p:spPr>
        <p:txBody>
          <a:bodyPr anchorCtr="0" anchor="t" bIns="91425" lIns="91425" rIns="91425" wrap="square" tIns="91425">
            <a:noAutofit/>
          </a:bodyPr>
          <a:lstStyle/>
          <a:p>
            <a:pPr lvl="0" rtl="0" algn="ctr">
              <a:spcBef>
                <a:spcPts val="0"/>
              </a:spcBef>
              <a:buNone/>
            </a:pPr>
            <a:r>
              <a:rPr b="1" lang="en-US" sz="7200"/>
              <a:t>Screen 2</a:t>
            </a:r>
          </a:p>
        </p:txBody>
      </p:sp>
      <p:pic>
        <p:nvPicPr>
          <p:cNvPr id="191" name="Shape 191"/>
          <p:cNvPicPr preferRelativeResize="0"/>
          <p:nvPr/>
        </p:nvPicPr>
        <p:blipFill>
          <a:blip r:embed="rId3">
            <a:alphaModFix/>
          </a:blip>
          <a:stretch>
            <a:fillRect/>
          </a:stretch>
        </p:blipFill>
        <p:spPr>
          <a:xfrm>
            <a:off x="152400" y="2275000"/>
            <a:ext cx="5429476" cy="9310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nvSpPr>
        <p:spPr>
          <a:xfrm>
            <a:off x="2696250" y="923200"/>
            <a:ext cx="18991500" cy="1351800"/>
          </a:xfrm>
          <a:prstGeom prst="rect">
            <a:avLst/>
          </a:prstGeom>
          <a:noFill/>
          <a:ln>
            <a:noFill/>
          </a:ln>
        </p:spPr>
        <p:txBody>
          <a:bodyPr anchorCtr="0" anchor="t" bIns="91425" lIns="91425" rIns="91425" wrap="square" tIns="91425">
            <a:noAutofit/>
          </a:bodyPr>
          <a:lstStyle/>
          <a:p>
            <a:pPr lvl="0" algn="ctr">
              <a:spcBef>
                <a:spcPts val="0"/>
              </a:spcBef>
              <a:buNone/>
            </a:pPr>
            <a:r>
              <a:rPr lang="en-US" sz="7200" u="sng"/>
              <a:t>Scope</a:t>
            </a:r>
          </a:p>
        </p:txBody>
      </p:sp>
      <p:sp>
        <p:nvSpPr>
          <p:cNvPr id="197" name="Shape 197"/>
          <p:cNvSpPr txBox="1"/>
          <p:nvPr/>
        </p:nvSpPr>
        <p:spPr>
          <a:xfrm>
            <a:off x="824275" y="3692775"/>
            <a:ext cx="22980900" cy="9759600"/>
          </a:xfrm>
          <a:prstGeom prst="rect">
            <a:avLst/>
          </a:prstGeom>
          <a:noFill/>
          <a:ln>
            <a:noFill/>
          </a:ln>
        </p:spPr>
        <p:txBody>
          <a:bodyPr anchorCtr="0" anchor="t" bIns="91425" lIns="91425" rIns="91425" wrap="square" tIns="91425">
            <a:noAutofit/>
          </a:bodyPr>
          <a:lstStyle/>
          <a:p>
            <a:pPr lvl="0">
              <a:spcBef>
                <a:spcPts val="0"/>
              </a:spcBef>
              <a:buNone/>
            </a:pPr>
            <a:r>
              <a:rPr lang="en-US" sz="3600"/>
              <a:t>The data collected using this system can help in understanding the farming process better as at surveillance at each moment is possible.</a:t>
            </a:r>
          </a:p>
          <a:p>
            <a:pPr lvl="0">
              <a:spcBef>
                <a:spcPts val="0"/>
              </a:spcBef>
              <a:buNone/>
            </a:pPr>
            <a:r>
              <a:t/>
            </a:r>
            <a:endParaRPr sz="3600"/>
          </a:p>
          <a:p>
            <a:pPr lvl="0">
              <a:spcBef>
                <a:spcPts val="0"/>
              </a:spcBef>
              <a:buNone/>
            </a:pPr>
            <a:r>
              <a:rPr lang="en-US" sz="3600"/>
              <a:t>Better irrigation methods can be implemented by studying the moisture levels of the soil.</a:t>
            </a:r>
          </a:p>
          <a:p>
            <a:pPr lvl="0">
              <a:spcBef>
                <a:spcPts val="0"/>
              </a:spcBef>
              <a:buNone/>
            </a:pPr>
            <a:r>
              <a:t/>
            </a:r>
            <a:endParaRPr sz="3600"/>
          </a:p>
          <a:p>
            <a:pPr lvl="0">
              <a:spcBef>
                <a:spcPts val="0"/>
              </a:spcBef>
              <a:buNone/>
            </a:pPr>
            <a:r>
              <a:rPr lang="en-US" sz="3600"/>
              <a:t>It can also prove instrumental during the monsoon season by assisting the farmer to avoid crop failure by correctly gauging the water levels and issuing alerts in real time.</a:t>
            </a:r>
          </a:p>
          <a:p>
            <a:pPr lvl="0">
              <a:spcBef>
                <a:spcPts val="0"/>
              </a:spcBef>
              <a:buNone/>
            </a:pPr>
            <a:r>
              <a:t/>
            </a:r>
            <a:endParaRPr sz="3600"/>
          </a:p>
          <a:p>
            <a:pPr lvl="0">
              <a:spcBef>
                <a:spcPts val="0"/>
              </a:spcBef>
              <a:buNone/>
            </a:pPr>
            <a:r>
              <a:t/>
            </a:r>
            <a:endParaRPr sz="3600"/>
          </a:p>
        </p:txBody>
      </p:sp>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